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9" r:id="rId11"/>
    <p:sldId id="280" r:id="rId12"/>
    <p:sldId id="265" r:id="rId13"/>
    <p:sldId id="266" r:id="rId14"/>
    <p:sldId id="267" r:id="rId15"/>
    <p:sldId id="268" r:id="rId16"/>
    <p:sldId id="270" r:id="rId17"/>
    <p:sldId id="282" r:id="rId18"/>
  </p:sldIdLst>
  <p:sldSz cx="16256000" cy="10160000"/>
  <p:notesSz cx="16256000" cy="10160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66F5"/>
    <a:srgbClr val="01C3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45" autoAdjust="0"/>
    <p:restoredTop sz="94660"/>
  </p:normalViewPr>
  <p:slideViewPr>
    <p:cSldViewPr>
      <p:cViewPr varScale="1">
        <p:scale>
          <a:sx n="53" d="100"/>
          <a:sy n="53" d="100"/>
        </p:scale>
        <p:origin x="1219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9200" y="3149600"/>
            <a:ext cx="13817600" cy="2133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689600"/>
            <a:ext cx="11379200" cy="2540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2966F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2966F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336800"/>
            <a:ext cx="7071360" cy="6705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336800"/>
            <a:ext cx="7071360" cy="6705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2966F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736172" y="565421"/>
            <a:ext cx="718185" cy="302260"/>
          </a:xfrm>
          <a:custGeom>
            <a:avLst/>
            <a:gdLst/>
            <a:ahLst/>
            <a:cxnLst/>
            <a:rect l="l" t="t" r="r" b="b"/>
            <a:pathLst>
              <a:path w="718185" h="302259">
                <a:moveTo>
                  <a:pt x="16395" y="231140"/>
                </a:moveTo>
                <a:lnTo>
                  <a:pt x="12293" y="231140"/>
                </a:lnTo>
                <a:lnTo>
                  <a:pt x="10985" y="231902"/>
                </a:lnTo>
                <a:lnTo>
                  <a:pt x="0" y="267970"/>
                </a:lnTo>
                <a:lnTo>
                  <a:pt x="0" y="273659"/>
                </a:lnTo>
                <a:lnTo>
                  <a:pt x="12852" y="286435"/>
                </a:lnTo>
                <a:lnTo>
                  <a:pt x="17145" y="288963"/>
                </a:lnTo>
                <a:lnTo>
                  <a:pt x="57103" y="300390"/>
                </a:lnTo>
                <a:lnTo>
                  <a:pt x="77724" y="301713"/>
                </a:lnTo>
                <a:lnTo>
                  <a:pt x="90975" y="301238"/>
                </a:lnTo>
                <a:lnTo>
                  <a:pt x="137807" y="289871"/>
                </a:lnTo>
                <a:lnTo>
                  <a:pt x="172484" y="266010"/>
                </a:lnTo>
                <a:lnTo>
                  <a:pt x="182204" y="253733"/>
                </a:lnTo>
                <a:lnTo>
                  <a:pt x="80746" y="253733"/>
                </a:lnTo>
                <a:lnTo>
                  <a:pt x="73453" y="253505"/>
                </a:lnTo>
                <a:lnTo>
                  <a:pt x="36118" y="242277"/>
                </a:lnTo>
                <a:lnTo>
                  <a:pt x="30835" y="239509"/>
                </a:lnTo>
                <a:lnTo>
                  <a:pt x="26454" y="236982"/>
                </a:lnTo>
                <a:lnTo>
                  <a:pt x="22898" y="234657"/>
                </a:lnTo>
                <a:lnTo>
                  <a:pt x="19366" y="232265"/>
                </a:lnTo>
                <a:lnTo>
                  <a:pt x="16395" y="231140"/>
                </a:lnTo>
                <a:close/>
              </a:path>
              <a:path w="718185" h="302259">
                <a:moveTo>
                  <a:pt x="157073" y="0"/>
                </a:moveTo>
                <a:lnTo>
                  <a:pt x="149542" y="0"/>
                </a:lnTo>
                <a:lnTo>
                  <a:pt x="137798" y="430"/>
                </a:lnTo>
                <a:lnTo>
                  <a:pt x="95892" y="10630"/>
                </a:lnTo>
                <a:lnTo>
                  <a:pt x="64357" y="32445"/>
                </a:lnTo>
                <a:lnTo>
                  <a:pt x="42622" y="73301"/>
                </a:lnTo>
                <a:lnTo>
                  <a:pt x="40690" y="94818"/>
                </a:lnTo>
                <a:lnTo>
                  <a:pt x="40872" y="99834"/>
                </a:lnTo>
                <a:lnTo>
                  <a:pt x="55372" y="137960"/>
                </a:lnTo>
                <a:lnTo>
                  <a:pt x="59728" y="143573"/>
                </a:lnTo>
                <a:lnTo>
                  <a:pt x="64808" y="148475"/>
                </a:lnTo>
                <a:lnTo>
                  <a:pt x="70421" y="152628"/>
                </a:lnTo>
                <a:lnTo>
                  <a:pt x="76034" y="156845"/>
                </a:lnTo>
                <a:lnTo>
                  <a:pt x="81813" y="160769"/>
                </a:lnTo>
                <a:lnTo>
                  <a:pt x="93510" y="168008"/>
                </a:lnTo>
                <a:lnTo>
                  <a:pt x="99263" y="171323"/>
                </a:lnTo>
                <a:lnTo>
                  <a:pt x="110477" y="177634"/>
                </a:lnTo>
                <a:lnTo>
                  <a:pt x="115570" y="181000"/>
                </a:lnTo>
                <a:lnTo>
                  <a:pt x="119951" y="184543"/>
                </a:lnTo>
                <a:lnTo>
                  <a:pt x="124396" y="188074"/>
                </a:lnTo>
                <a:lnTo>
                  <a:pt x="127952" y="191935"/>
                </a:lnTo>
                <a:lnTo>
                  <a:pt x="133324" y="200304"/>
                </a:lnTo>
                <a:lnTo>
                  <a:pt x="134721" y="205219"/>
                </a:lnTo>
                <a:lnTo>
                  <a:pt x="134721" y="216903"/>
                </a:lnTo>
                <a:lnTo>
                  <a:pt x="133553" y="222542"/>
                </a:lnTo>
                <a:lnTo>
                  <a:pt x="131178" y="227685"/>
                </a:lnTo>
                <a:lnTo>
                  <a:pt x="128879" y="232829"/>
                </a:lnTo>
                <a:lnTo>
                  <a:pt x="89585" y="253733"/>
                </a:lnTo>
                <a:lnTo>
                  <a:pt x="182204" y="253733"/>
                </a:lnTo>
                <a:lnTo>
                  <a:pt x="197380" y="212601"/>
                </a:lnTo>
                <a:lnTo>
                  <a:pt x="197916" y="202222"/>
                </a:lnTo>
                <a:lnTo>
                  <a:pt x="197660" y="195333"/>
                </a:lnTo>
                <a:lnTo>
                  <a:pt x="182994" y="157683"/>
                </a:lnTo>
                <a:lnTo>
                  <a:pt x="144018" y="127406"/>
                </a:lnTo>
                <a:lnTo>
                  <a:pt x="126555" y="117411"/>
                </a:lnTo>
                <a:lnTo>
                  <a:pt x="121412" y="113944"/>
                </a:lnTo>
                <a:lnTo>
                  <a:pt x="112344" y="106883"/>
                </a:lnTo>
                <a:lnTo>
                  <a:pt x="108737" y="103098"/>
                </a:lnTo>
                <a:lnTo>
                  <a:pt x="103352" y="94818"/>
                </a:lnTo>
                <a:lnTo>
                  <a:pt x="101968" y="90055"/>
                </a:lnTo>
                <a:lnTo>
                  <a:pt x="101968" y="80048"/>
                </a:lnTo>
                <a:lnTo>
                  <a:pt x="102806" y="75349"/>
                </a:lnTo>
                <a:lnTo>
                  <a:pt x="104584" y="70815"/>
                </a:lnTo>
                <a:lnTo>
                  <a:pt x="106260" y="66217"/>
                </a:lnTo>
                <a:lnTo>
                  <a:pt x="138785" y="46139"/>
                </a:lnTo>
                <a:lnTo>
                  <a:pt x="213813" y="46139"/>
                </a:lnTo>
                <a:lnTo>
                  <a:pt x="214541" y="42913"/>
                </a:lnTo>
                <a:lnTo>
                  <a:pt x="215442" y="37439"/>
                </a:lnTo>
                <a:lnTo>
                  <a:pt x="215760" y="35001"/>
                </a:lnTo>
                <a:lnTo>
                  <a:pt x="216369" y="28752"/>
                </a:lnTo>
                <a:lnTo>
                  <a:pt x="216369" y="25146"/>
                </a:lnTo>
                <a:lnTo>
                  <a:pt x="216077" y="23139"/>
                </a:lnTo>
                <a:lnTo>
                  <a:pt x="214693" y="20002"/>
                </a:lnTo>
                <a:lnTo>
                  <a:pt x="213614" y="18465"/>
                </a:lnTo>
                <a:lnTo>
                  <a:pt x="212064" y="17068"/>
                </a:lnTo>
                <a:lnTo>
                  <a:pt x="210527" y="15608"/>
                </a:lnTo>
                <a:lnTo>
                  <a:pt x="207822" y="13843"/>
                </a:lnTo>
                <a:lnTo>
                  <a:pt x="203923" y="11772"/>
                </a:lnTo>
                <a:lnTo>
                  <a:pt x="200012" y="9626"/>
                </a:lnTo>
                <a:lnTo>
                  <a:pt x="195237" y="7670"/>
                </a:lnTo>
                <a:lnTo>
                  <a:pt x="189687" y="5994"/>
                </a:lnTo>
                <a:lnTo>
                  <a:pt x="184073" y="4216"/>
                </a:lnTo>
                <a:lnTo>
                  <a:pt x="177863" y="2857"/>
                </a:lnTo>
                <a:lnTo>
                  <a:pt x="171081" y="1701"/>
                </a:lnTo>
                <a:lnTo>
                  <a:pt x="164312" y="520"/>
                </a:lnTo>
                <a:lnTo>
                  <a:pt x="157073" y="0"/>
                </a:lnTo>
                <a:close/>
              </a:path>
              <a:path w="718185" h="302259">
                <a:moveTo>
                  <a:pt x="213813" y="46139"/>
                </a:moveTo>
                <a:lnTo>
                  <a:pt x="154724" y="46139"/>
                </a:lnTo>
                <a:lnTo>
                  <a:pt x="161632" y="47066"/>
                </a:lnTo>
                <a:lnTo>
                  <a:pt x="173939" y="50901"/>
                </a:lnTo>
                <a:lnTo>
                  <a:pt x="179311" y="52908"/>
                </a:lnTo>
                <a:lnTo>
                  <a:pt x="188468" y="57353"/>
                </a:lnTo>
                <a:lnTo>
                  <a:pt x="192392" y="59359"/>
                </a:lnTo>
                <a:lnTo>
                  <a:pt x="198691" y="63195"/>
                </a:lnTo>
                <a:lnTo>
                  <a:pt x="201320" y="64122"/>
                </a:lnTo>
                <a:lnTo>
                  <a:pt x="204774" y="64122"/>
                </a:lnTo>
                <a:lnTo>
                  <a:pt x="206082" y="63373"/>
                </a:lnTo>
                <a:lnTo>
                  <a:pt x="208521" y="60375"/>
                </a:lnTo>
                <a:lnTo>
                  <a:pt x="209689" y="58432"/>
                </a:lnTo>
                <a:lnTo>
                  <a:pt x="211683" y="53746"/>
                </a:lnTo>
                <a:lnTo>
                  <a:pt x="212534" y="51219"/>
                </a:lnTo>
                <a:lnTo>
                  <a:pt x="213813" y="46139"/>
                </a:lnTo>
                <a:close/>
              </a:path>
              <a:path w="718185" h="302259">
                <a:moveTo>
                  <a:pt x="376618" y="5092"/>
                </a:moveTo>
                <a:lnTo>
                  <a:pt x="298475" y="5092"/>
                </a:lnTo>
                <a:lnTo>
                  <a:pt x="292963" y="6832"/>
                </a:lnTo>
                <a:lnTo>
                  <a:pt x="288493" y="10375"/>
                </a:lnTo>
                <a:lnTo>
                  <a:pt x="283946" y="13931"/>
                </a:lnTo>
                <a:lnTo>
                  <a:pt x="281038" y="19215"/>
                </a:lnTo>
                <a:lnTo>
                  <a:pt x="279742" y="26314"/>
                </a:lnTo>
                <a:lnTo>
                  <a:pt x="227126" y="288810"/>
                </a:lnTo>
                <a:lnTo>
                  <a:pt x="226682" y="290410"/>
                </a:lnTo>
                <a:lnTo>
                  <a:pt x="226834" y="291807"/>
                </a:lnTo>
                <a:lnTo>
                  <a:pt x="228371" y="294106"/>
                </a:lnTo>
                <a:lnTo>
                  <a:pt x="248754" y="298018"/>
                </a:lnTo>
                <a:lnTo>
                  <a:pt x="260057" y="298018"/>
                </a:lnTo>
                <a:lnTo>
                  <a:pt x="286334" y="288810"/>
                </a:lnTo>
                <a:lnTo>
                  <a:pt x="304927" y="195630"/>
                </a:lnTo>
                <a:lnTo>
                  <a:pt x="335394" y="195630"/>
                </a:lnTo>
                <a:lnTo>
                  <a:pt x="347937" y="195297"/>
                </a:lnTo>
                <a:lnTo>
                  <a:pt x="389731" y="187408"/>
                </a:lnTo>
                <a:lnTo>
                  <a:pt x="427586" y="166063"/>
                </a:lnTo>
                <a:lnTo>
                  <a:pt x="442718" y="149936"/>
                </a:lnTo>
                <a:lnTo>
                  <a:pt x="314032" y="149936"/>
                </a:lnTo>
                <a:lnTo>
                  <a:pt x="333857" y="50749"/>
                </a:lnTo>
                <a:lnTo>
                  <a:pt x="462978" y="50749"/>
                </a:lnTo>
                <a:lnTo>
                  <a:pt x="460273" y="43141"/>
                </a:lnTo>
                <a:lnTo>
                  <a:pt x="432650" y="16840"/>
                </a:lnTo>
                <a:lnTo>
                  <a:pt x="395909" y="6400"/>
                </a:lnTo>
                <a:lnTo>
                  <a:pt x="383616" y="5295"/>
                </a:lnTo>
                <a:lnTo>
                  <a:pt x="376618" y="5092"/>
                </a:lnTo>
                <a:close/>
              </a:path>
              <a:path w="718185" h="302259">
                <a:moveTo>
                  <a:pt x="462978" y="50749"/>
                </a:moveTo>
                <a:lnTo>
                  <a:pt x="364782" y="50749"/>
                </a:lnTo>
                <a:lnTo>
                  <a:pt x="369087" y="50901"/>
                </a:lnTo>
                <a:lnTo>
                  <a:pt x="376897" y="51689"/>
                </a:lnTo>
                <a:lnTo>
                  <a:pt x="380453" y="52438"/>
                </a:lnTo>
                <a:lnTo>
                  <a:pt x="383616" y="53428"/>
                </a:lnTo>
                <a:lnTo>
                  <a:pt x="390766" y="55575"/>
                </a:lnTo>
                <a:lnTo>
                  <a:pt x="396138" y="59270"/>
                </a:lnTo>
                <a:lnTo>
                  <a:pt x="399605" y="64503"/>
                </a:lnTo>
                <a:lnTo>
                  <a:pt x="403059" y="69824"/>
                </a:lnTo>
                <a:lnTo>
                  <a:pt x="404749" y="76047"/>
                </a:lnTo>
                <a:lnTo>
                  <a:pt x="404749" y="87960"/>
                </a:lnTo>
                <a:lnTo>
                  <a:pt x="404279" y="92811"/>
                </a:lnTo>
                <a:lnTo>
                  <a:pt x="403352" y="97878"/>
                </a:lnTo>
                <a:lnTo>
                  <a:pt x="402486" y="102958"/>
                </a:lnTo>
                <a:lnTo>
                  <a:pt x="374700" y="142163"/>
                </a:lnTo>
                <a:lnTo>
                  <a:pt x="363245" y="146875"/>
                </a:lnTo>
                <a:lnTo>
                  <a:pt x="357174" y="148945"/>
                </a:lnTo>
                <a:lnTo>
                  <a:pt x="349783" y="149936"/>
                </a:lnTo>
                <a:lnTo>
                  <a:pt x="442718" y="149936"/>
                </a:lnTo>
                <a:lnTo>
                  <a:pt x="462571" y="109792"/>
                </a:lnTo>
                <a:lnTo>
                  <a:pt x="467042" y="76593"/>
                </a:lnTo>
                <a:lnTo>
                  <a:pt x="466782" y="69528"/>
                </a:lnTo>
                <a:lnTo>
                  <a:pt x="466010" y="62885"/>
                </a:lnTo>
                <a:lnTo>
                  <a:pt x="464738" y="56635"/>
                </a:lnTo>
                <a:lnTo>
                  <a:pt x="462978" y="50749"/>
                </a:lnTo>
                <a:close/>
              </a:path>
              <a:path w="718185" h="302259">
                <a:moveTo>
                  <a:pt x="644867" y="469"/>
                </a:moveTo>
                <a:lnTo>
                  <a:pt x="605530" y="5265"/>
                </a:lnTo>
                <a:lnTo>
                  <a:pt x="561831" y="25200"/>
                </a:lnTo>
                <a:lnTo>
                  <a:pt x="528018" y="56590"/>
                </a:lnTo>
                <a:lnTo>
                  <a:pt x="503712" y="96312"/>
                </a:lnTo>
                <a:lnTo>
                  <a:pt x="488587" y="139926"/>
                </a:lnTo>
                <a:lnTo>
                  <a:pt x="482140" y="184188"/>
                </a:lnTo>
                <a:lnTo>
                  <a:pt x="481863" y="194779"/>
                </a:lnTo>
                <a:lnTo>
                  <a:pt x="482328" y="207729"/>
                </a:lnTo>
                <a:lnTo>
                  <a:pt x="493422" y="251204"/>
                </a:lnTo>
                <a:lnTo>
                  <a:pt x="517707" y="281136"/>
                </a:lnTo>
                <a:lnTo>
                  <a:pt x="554080" y="297597"/>
                </a:lnTo>
                <a:lnTo>
                  <a:pt x="588124" y="301256"/>
                </a:lnTo>
                <a:lnTo>
                  <a:pt x="595452" y="301112"/>
                </a:lnTo>
                <a:lnTo>
                  <a:pt x="646353" y="290868"/>
                </a:lnTo>
                <a:lnTo>
                  <a:pt x="673938" y="263728"/>
                </a:lnTo>
                <a:lnTo>
                  <a:pt x="676569" y="250964"/>
                </a:lnTo>
                <a:lnTo>
                  <a:pt x="594893" y="250964"/>
                </a:lnTo>
                <a:lnTo>
                  <a:pt x="586828" y="249656"/>
                </a:lnTo>
                <a:lnTo>
                  <a:pt x="552615" y="223380"/>
                </a:lnTo>
                <a:lnTo>
                  <a:pt x="546011" y="187769"/>
                </a:lnTo>
                <a:lnTo>
                  <a:pt x="546171" y="181113"/>
                </a:lnTo>
                <a:lnTo>
                  <a:pt x="553981" y="136691"/>
                </a:lnTo>
                <a:lnTo>
                  <a:pt x="569899" y="99580"/>
                </a:lnTo>
                <a:lnTo>
                  <a:pt x="594390" y="69306"/>
                </a:lnTo>
                <a:lnTo>
                  <a:pt x="635628" y="50709"/>
                </a:lnTo>
                <a:lnTo>
                  <a:pt x="643788" y="50292"/>
                </a:lnTo>
                <a:lnTo>
                  <a:pt x="715955" y="50292"/>
                </a:lnTo>
                <a:lnTo>
                  <a:pt x="717384" y="43294"/>
                </a:lnTo>
                <a:lnTo>
                  <a:pt x="718083" y="37592"/>
                </a:lnTo>
                <a:lnTo>
                  <a:pt x="718083" y="28917"/>
                </a:lnTo>
                <a:lnTo>
                  <a:pt x="681543" y="5536"/>
                </a:lnTo>
                <a:lnTo>
                  <a:pt x="652663" y="673"/>
                </a:lnTo>
                <a:lnTo>
                  <a:pt x="644867" y="469"/>
                </a:lnTo>
                <a:close/>
              </a:path>
              <a:path w="718185" h="302259">
                <a:moveTo>
                  <a:pt x="675474" y="229285"/>
                </a:moveTo>
                <a:lnTo>
                  <a:pt x="670712" y="229285"/>
                </a:lnTo>
                <a:lnTo>
                  <a:pt x="667486" y="230441"/>
                </a:lnTo>
                <a:lnTo>
                  <a:pt x="660476" y="234899"/>
                </a:lnTo>
                <a:lnTo>
                  <a:pt x="656031" y="237451"/>
                </a:lnTo>
                <a:lnTo>
                  <a:pt x="618788" y="250110"/>
                </a:lnTo>
                <a:lnTo>
                  <a:pt x="603973" y="250964"/>
                </a:lnTo>
                <a:lnTo>
                  <a:pt x="676569" y="250964"/>
                </a:lnTo>
                <a:lnTo>
                  <a:pt x="676902" y="249057"/>
                </a:lnTo>
                <a:lnTo>
                  <a:pt x="677252" y="246570"/>
                </a:lnTo>
                <a:lnTo>
                  <a:pt x="677621" y="244284"/>
                </a:lnTo>
                <a:lnTo>
                  <a:pt x="678243" y="240068"/>
                </a:lnTo>
                <a:lnTo>
                  <a:pt x="678408" y="238429"/>
                </a:lnTo>
                <a:lnTo>
                  <a:pt x="678408" y="234835"/>
                </a:lnTo>
                <a:lnTo>
                  <a:pt x="678091" y="232829"/>
                </a:lnTo>
                <a:lnTo>
                  <a:pt x="677392" y="231432"/>
                </a:lnTo>
                <a:lnTo>
                  <a:pt x="676783" y="229984"/>
                </a:lnTo>
                <a:lnTo>
                  <a:pt x="675474" y="229285"/>
                </a:lnTo>
                <a:close/>
              </a:path>
              <a:path w="718185" h="302259">
                <a:moveTo>
                  <a:pt x="715955" y="50292"/>
                </a:moveTo>
                <a:lnTo>
                  <a:pt x="643788" y="50292"/>
                </a:lnTo>
                <a:lnTo>
                  <a:pt x="651001" y="50522"/>
                </a:lnTo>
                <a:lnTo>
                  <a:pt x="657620" y="51222"/>
                </a:lnTo>
                <a:lnTo>
                  <a:pt x="685622" y="62064"/>
                </a:lnTo>
                <a:lnTo>
                  <a:pt x="690003" y="64909"/>
                </a:lnTo>
                <a:lnTo>
                  <a:pt x="693559" y="67589"/>
                </a:lnTo>
                <a:lnTo>
                  <a:pt x="698931" y="72580"/>
                </a:lnTo>
                <a:lnTo>
                  <a:pt x="701230" y="73799"/>
                </a:lnTo>
                <a:lnTo>
                  <a:pt x="705929" y="73799"/>
                </a:lnTo>
                <a:lnTo>
                  <a:pt x="708380" y="71653"/>
                </a:lnTo>
                <a:lnTo>
                  <a:pt x="710526" y="67360"/>
                </a:lnTo>
                <a:lnTo>
                  <a:pt x="712685" y="63131"/>
                </a:lnTo>
                <a:lnTo>
                  <a:pt x="714540" y="57442"/>
                </a:lnTo>
                <a:lnTo>
                  <a:pt x="715955" y="50292"/>
                </a:lnTo>
                <a:close/>
              </a:path>
            </a:pathLst>
          </a:custGeom>
          <a:solidFill>
            <a:srgbClr val="003F8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15761" y="946056"/>
            <a:ext cx="700570" cy="120738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29980" y="558800"/>
            <a:ext cx="656590" cy="488315"/>
          </a:xfrm>
          <a:custGeom>
            <a:avLst/>
            <a:gdLst/>
            <a:ahLst/>
            <a:cxnLst/>
            <a:rect l="l" t="t" r="r" b="b"/>
            <a:pathLst>
              <a:path w="656589" h="488315">
                <a:moveTo>
                  <a:pt x="613397" y="0"/>
                </a:moveTo>
                <a:lnTo>
                  <a:pt x="63220" y="0"/>
                </a:lnTo>
                <a:lnTo>
                  <a:pt x="79410" y="48853"/>
                </a:lnTo>
                <a:lnTo>
                  <a:pt x="91107" y="96789"/>
                </a:lnTo>
                <a:lnTo>
                  <a:pt x="98347" y="143813"/>
                </a:lnTo>
                <a:lnTo>
                  <a:pt x="101164" y="189933"/>
                </a:lnTo>
                <a:lnTo>
                  <a:pt x="99594" y="235155"/>
                </a:lnTo>
                <a:lnTo>
                  <a:pt x="93672" y="279486"/>
                </a:lnTo>
                <a:lnTo>
                  <a:pt x="83433" y="322934"/>
                </a:lnTo>
                <a:lnTo>
                  <a:pt x="68910" y="365504"/>
                </a:lnTo>
                <a:lnTo>
                  <a:pt x="50141" y="407205"/>
                </a:lnTo>
                <a:lnTo>
                  <a:pt x="27159" y="448042"/>
                </a:lnTo>
                <a:lnTo>
                  <a:pt x="0" y="488022"/>
                </a:lnTo>
                <a:lnTo>
                  <a:pt x="64824" y="486417"/>
                </a:lnTo>
                <a:lnTo>
                  <a:pt x="127931" y="483992"/>
                </a:lnTo>
                <a:lnTo>
                  <a:pt x="189092" y="480640"/>
                </a:lnTo>
                <a:lnTo>
                  <a:pt x="248082" y="476254"/>
                </a:lnTo>
                <a:lnTo>
                  <a:pt x="304672" y="470727"/>
                </a:lnTo>
                <a:lnTo>
                  <a:pt x="358636" y="463950"/>
                </a:lnTo>
                <a:lnTo>
                  <a:pt x="409748" y="455816"/>
                </a:lnTo>
                <a:lnTo>
                  <a:pt x="457779" y="446218"/>
                </a:lnTo>
                <a:lnTo>
                  <a:pt x="502503" y="435048"/>
                </a:lnTo>
                <a:lnTo>
                  <a:pt x="543694" y="422199"/>
                </a:lnTo>
                <a:lnTo>
                  <a:pt x="581123" y="407563"/>
                </a:lnTo>
                <a:lnTo>
                  <a:pt x="633017" y="346728"/>
                </a:lnTo>
                <a:lnTo>
                  <a:pt x="646156" y="301119"/>
                </a:lnTo>
                <a:lnTo>
                  <a:pt x="653983" y="254205"/>
                </a:lnTo>
                <a:lnTo>
                  <a:pt x="656496" y="205984"/>
                </a:lnTo>
                <a:lnTo>
                  <a:pt x="653694" y="156454"/>
                </a:lnTo>
                <a:lnTo>
                  <a:pt x="645578" y="105615"/>
                </a:lnTo>
                <a:lnTo>
                  <a:pt x="632146" y="53464"/>
                </a:lnTo>
                <a:lnTo>
                  <a:pt x="613397" y="0"/>
                </a:lnTo>
                <a:close/>
              </a:path>
              <a:path w="656589" h="488315">
                <a:moveTo>
                  <a:pt x="610411" y="399616"/>
                </a:moveTo>
                <a:lnTo>
                  <a:pt x="609028" y="402424"/>
                </a:lnTo>
                <a:lnTo>
                  <a:pt x="609117" y="402285"/>
                </a:lnTo>
                <a:lnTo>
                  <a:pt x="610411" y="399616"/>
                </a:lnTo>
                <a:close/>
              </a:path>
            </a:pathLst>
          </a:custGeom>
          <a:solidFill>
            <a:srgbClr val="FEC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324042" y="796386"/>
            <a:ext cx="361950" cy="234315"/>
          </a:xfrm>
          <a:custGeom>
            <a:avLst/>
            <a:gdLst/>
            <a:ahLst/>
            <a:cxnLst/>
            <a:rect l="l" t="t" r="r" b="b"/>
            <a:pathLst>
              <a:path w="361950" h="234315">
                <a:moveTo>
                  <a:pt x="361391" y="0"/>
                </a:moveTo>
                <a:lnTo>
                  <a:pt x="312108" y="56719"/>
                </a:lnTo>
                <a:lnTo>
                  <a:pt x="281353" y="84802"/>
                </a:lnTo>
                <a:lnTo>
                  <a:pt x="246285" y="112379"/>
                </a:lnTo>
                <a:lnTo>
                  <a:pt x="206724" y="139209"/>
                </a:lnTo>
                <a:lnTo>
                  <a:pt x="162494" y="165052"/>
                </a:lnTo>
                <a:lnTo>
                  <a:pt x="113415" y="189668"/>
                </a:lnTo>
                <a:lnTo>
                  <a:pt x="59310" y="212814"/>
                </a:lnTo>
                <a:lnTo>
                  <a:pt x="0" y="234251"/>
                </a:lnTo>
                <a:lnTo>
                  <a:pt x="55927" y="227531"/>
                </a:lnTo>
                <a:lnTo>
                  <a:pt x="108884" y="219397"/>
                </a:lnTo>
                <a:lnTo>
                  <a:pt x="158625" y="209732"/>
                </a:lnTo>
                <a:lnTo>
                  <a:pt x="204904" y="198421"/>
                </a:lnTo>
                <a:lnTo>
                  <a:pt x="247515" y="185331"/>
                </a:lnTo>
                <a:lnTo>
                  <a:pt x="286183" y="170345"/>
                </a:lnTo>
                <a:lnTo>
                  <a:pt x="320497" y="153441"/>
                </a:lnTo>
                <a:lnTo>
                  <a:pt x="336311" y="116457"/>
                </a:lnTo>
                <a:lnTo>
                  <a:pt x="348397" y="78559"/>
                </a:lnTo>
                <a:lnTo>
                  <a:pt x="356757" y="39741"/>
                </a:lnTo>
                <a:lnTo>
                  <a:pt x="361391" y="0"/>
                </a:lnTo>
                <a:close/>
              </a:path>
              <a:path w="361950" h="234315">
                <a:moveTo>
                  <a:pt x="282885" y="217386"/>
                </a:moveTo>
                <a:lnTo>
                  <a:pt x="282613" y="217741"/>
                </a:lnTo>
                <a:lnTo>
                  <a:pt x="282270" y="218262"/>
                </a:lnTo>
                <a:lnTo>
                  <a:pt x="282885" y="217386"/>
                </a:lnTo>
                <a:close/>
              </a:path>
              <a:path w="361950" h="234315">
                <a:moveTo>
                  <a:pt x="302933" y="186182"/>
                </a:moveTo>
                <a:lnTo>
                  <a:pt x="298323" y="193875"/>
                </a:lnTo>
                <a:lnTo>
                  <a:pt x="293516" y="201526"/>
                </a:lnTo>
                <a:lnTo>
                  <a:pt x="288527" y="209134"/>
                </a:lnTo>
                <a:lnTo>
                  <a:pt x="283375" y="216700"/>
                </a:lnTo>
                <a:lnTo>
                  <a:pt x="288548" y="209118"/>
                </a:lnTo>
                <a:lnTo>
                  <a:pt x="293534" y="201512"/>
                </a:lnTo>
                <a:lnTo>
                  <a:pt x="298330" y="193870"/>
                </a:lnTo>
                <a:lnTo>
                  <a:pt x="302933" y="186182"/>
                </a:lnTo>
                <a:close/>
              </a:path>
              <a:path w="361950" h="234315">
                <a:moveTo>
                  <a:pt x="303161" y="185801"/>
                </a:moveTo>
                <a:lnTo>
                  <a:pt x="302933" y="186182"/>
                </a:lnTo>
                <a:lnTo>
                  <a:pt x="303110" y="185915"/>
                </a:lnTo>
                <a:close/>
              </a:path>
            </a:pathLst>
          </a:custGeom>
          <a:solidFill>
            <a:srgbClr val="004A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016000" y="949838"/>
            <a:ext cx="628650" cy="115570"/>
          </a:xfrm>
          <a:custGeom>
            <a:avLst/>
            <a:gdLst/>
            <a:ahLst/>
            <a:cxnLst/>
            <a:rect l="l" t="t" r="r" b="b"/>
            <a:pathLst>
              <a:path w="628650" h="115569">
                <a:moveTo>
                  <a:pt x="628535" y="0"/>
                </a:moveTo>
                <a:lnTo>
                  <a:pt x="557665" y="31165"/>
                </a:lnTo>
                <a:lnTo>
                  <a:pt x="516475" y="44013"/>
                </a:lnTo>
                <a:lnTo>
                  <a:pt x="471752" y="55182"/>
                </a:lnTo>
                <a:lnTo>
                  <a:pt x="423722" y="64779"/>
                </a:lnTo>
                <a:lnTo>
                  <a:pt x="372613" y="72912"/>
                </a:lnTo>
                <a:lnTo>
                  <a:pt x="318650" y="79688"/>
                </a:lnTo>
                <a:lnTo>
                  <a:pt x="262061" y="85216"/>
                </a:lnTo>
                <a:lnTo>
                  <a:pt x="203073" y="89602"/>
                </a:lnTo>
                <a:lnTo>
                  <a:pt x="141913" y="92954"/>
                </a:lnTo>
                <a:lnTo>
                  <a:pt x="78807" y="95381"/>
                </a:lnTo>
                <a:lnTo>
                  <a:pt x="13982" y="96989"/>
                </a:lnTo>
                <a:lnTo>
                  <a:pt x="4825" y="109232"/>
                </a:lnTo>
                <a:lnTo>
                  <a:pt x="0" y="115277"/>
                </a:lnTo>
                <a:lnTo>
                  <a:pt x="550227" y="115277"/>
                </a:lnTo>
                <a:lnTo>
                  <a:pt x="573580" y="87391"/>
                </a:lnTo>
                <a:lnTo>
                  <a:pt x="594415" y="58881"/>
                </a:lnTo>
                <a:lnTo>
                  <a:pt x="612733" y="29751"/>
                </a:lnTo>
                <a:lnTo>
                  <a:pt x="628535" y="0"/>
                </a:lnTo>
                <a:close/>
              </a:path>
            </a:pathLst>
          </a:custGeom>
          <a:solidFill>
            <a:srgbClr val="00A9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58633" y="1643588"/>
            <a:ext cx="9338733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2966F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12800" y="2336800"/>
            <a:ext cx="14630400" cy="6705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9448800"/>
            <a:ext cx="5201920" cy="50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9448800"/>
            <a:ext cx="3738880" cy="50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9448800"/>
            <a:ext cx="3738880" cy="50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25.png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25.png"/><Relationship Id="rId4" Type="http://schemas.openxmlformats.org/officeDocument/2006/relationships/image" Target="../media/image40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2.jpg"/><Relationship Id="rId7" Type="http://schemas.openxmlformats.org/officeDocument/2006/relationships/image" Target="../media/image25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openxmlformats.org/officeDocument/2006/relationships/image" Target="../media/image14.png"/><Relationship Id="rId2" Type="http://schemas.openxmlformats.org/officeDocument/2006/relationships/hyperlink" Target="mailto:spcjud@spcbrasil.org.br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21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10" Type="http://schemas.openxmlformats.org/officeDocument/2006/relationships/image" Target="../media/image13.png"/><Relationship Id="rId4" Type="http://schemas.openxmlformats.org/officeDocument/2006/relationships/image" Target="../media/image24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5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12" Type="http://schemas.openxmlformats.org/officeDocument/2006/relationships/image" Target="../media/image1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25.png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3.png"/><Relationship Id="rId3" Type="http://schemas.openxmlformats.org/officeDocument/2006/relationships/image" Target="../media/image34.jpg"/><Relationship Id="rId7" Type="http://schemas.openxmlformats.org/officeDocument/2006/relationships/image" Target="../media/image25.png"/><Relationship Id="rId12" Type="http://schemas.openxmlformats.org/officeDocument/2006/relationships/image" Target="../media/image1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3.png"/><Relationship Id="rId3" Type="http://schemas.openxmlformats.org/officeDocument/2006/relationships/image" Target="../media/image36.jp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37.jp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51154" y="584327"/>
            <a:ext cx="65639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000" b="1" spc="80" dirty="0">
                <a:solidFill>
                  <a:srgbClr val="999999"/>
                </a:solidFill>
                <a:latin typeface="Trebuchet MS"/>
                <a:cs typeface="Trebuchet MS"/>
              </a:rPr>
              <a:t>Informação</a:t>
            </a:r>
            <a:r>
              <a:rPr sz="1000" b="1" spc="-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b="1" spc="55" dirty="0">
                <a:solidFill>
                  <a:srgbClr val="999999"/>
                </a:solidFill>
                <a:latin typeface="Trebuchet MS"/>
                <a:cs typeface="Trebuchet MS"/>
              </a:rPr>
              <a:t>confidencial</a:t>
            </a:r>
            <a:r>
              <a:rPr sz="1000" b="1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80" dirty="0">
                <a:solidFill>
                  <a:srgbClr val="999999"/>
                </a:solidFill>
                <a:latin typeface="Trebuchet MS"/>
                <a:cs typeface="Trebuchet MS"/>
              </a:rPr>
              <a:t>-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Este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documento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5" dirty="0">
                <a:solidFill>
                  <a:srgbClr val="999999"/>
                </a:solidFill>
                <a:latin typeface="Trebuchet MS"/>
                <a:cs typeface="Trebuchet MS"/>
              </a:rPr>
              <a:t>foi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classificado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pela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Área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de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Capacitação,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acesso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5" dirty="0">
                <a:solidFill>
                  <a:srgbClr val="999999"/>
                </a:solidFill>
                <a:latin typeface="Trebuchet MS"/>
                <a:cs typeface="Trebuchet MS"/>
              </a:rPr>
              <a:t>está </a:t>
            </a:r>
            <a:r>
              <a:rPr sz="1000" spc="-2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autorizado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exclusivamente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SPC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5" dirty="0">
                <a:solidFill>
                  <a:srgbClr val="999999"/>
                </a:solidFill>
                <a:latin typeface="Trebuchet MS"/>
                <a:cs typeface="Trebuchet MS"/>
              </a:rPr>
              <a:t>Brasil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Poder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Judiciário.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59054" y="558800"/>
            <a:ext cx="0" cy="508000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ln w="6350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0837329" y="0"/>
            <a:ext cx="5419090" cy="10160000"/>
            <a:chOff x="10837329" y="0"/>
            <a:chExt cx="5419090" cy="10160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37329" y="0"/>
              <a:ext cx="5418670" cy="16256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37329" y="1625599"/>
              <a:ext cx="5418670" cy="77216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37329" y="9347199"/>
              <a:ext cx="5418670" cy="81280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47351" y="9024078"/>
            <a:ext cx="451596" cy="53496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5004193" y="9159864"/>
            <a:ext cx="528320" cy="187325"/>
            <a:chOff x="5004193" y="9159864"/>
            <a:chExt cx="528320" cy="18732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74117" y="9204079"/>
              <a:ext cx="258263" cy="11330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04193" y="9159864"/>
              <a:ext cx="247933" cy="187317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4255540" y="9159864"/>
            <a:ext cx="607060" cy="187325"/>
            <a:chOff x="4255540" y="9159864"/>
            <a:chExt cx="607060" cy="187325"/>
          </a:xfrm>
        </p:grpSpPr>
        <p:sp>
          <p:nvSpPr>
            <p:cNvPr id="13" name="object 13"/>
            <p:cNvSpPr/>
            <p:nvPr/>
          </p:nvSpPr>
          <p:spPr>
            <a:xfrm>
              <a:off x="4260901" y="9159875"/>
              <a:ext cx="601345" cy="180340"/>
            </a:xfrm>
            <a:custGeom>
              <a:avLst/>
              <a:gdLst/>
              <a:ahLst/>
              <a:cxnLst/>
              <a:rect l="l" t="t" r="r" b="b"/>
              <a:pathLst>
                <a:path w="601345" h="180340">
                  <a:moveTo>
                    <a:pt x="242557" y="76098"/>
                  </a:moveTo>
                  <a:lnTo>
                    <a:pt x="238531" y="39014"/>
                  </a:lnTo>
                  <a:lnTo>
                    <a:pt x="226631" y="0"/>
                  </a:lnTo>
                  <a:lnTo>
                    <a:pt x="23355" y="0"/>
                  </a:lnTo>
                  <a:lnTo>
                    <a:pt x="35814" y="48818"/>
                  </a:lnTo>
                  <a:lnTo>
                    <a:pt x="35902" y="95110"/>
                  </a:lnTo>
                  <a:lnTo>
                    <a:pt x="23863" y="138925"/>
                  </a:lnTo>
                  <a:lnTo>
                    <a:pt x="0" y="180314"/>
                  </a:lnTo>
                  <a:lnTo>
                    <a:pt x="56400" y="178371"/>
                  </a:lnTo>
                  <a:lnTo>
                    <a:pt x="108458" y="174358"/>
                  </a:lnTo>
                  <a:lnTo>
                    <a:pt x="155028" y="167741"/>
                  </a:lnTo>
                  <a:lnTo>
                    <a:pt x="194945" y="157962"/>
                  </a:lnTo>
                  <a:lnTo>
                    <a:pt x="238734" y="111252"/>
                  </a:lnTo>
                  <a:lnTo>
                    <a:pt x="242557" y="76098"/>
                  </a:lnTo>
                  <a:close/>
                </a:path>
                <a:path w="601345" h="180340">
                  <a:moveTo>
                    <a:pt x="342760" y="49555"/>
                  </a:moveTo>
                  <a:lnTo>
                    <a:pt x="342633" y="47548"/>
                  </a:lnTo>
                  <a:lnTo>
                    <a:pt x="342125" y="46304"/>
                  </a:lnTo>
                  <a:lnTo>
                    <a:pt x="341515" y="45986"/>
                  </a:lnTo>
                  <a:lnTo>
                    <a:pt x="287299" y="45986"/>
                  </a:lnTo>
                  <a:lnTo>
                    <a:pt x="285597" y="46545"/>
                  </a:lnTo>
                  <a:lnTo>
                    <a:pt x="282536" y="48755"/>
                  </a:lnTo>
                  <a:lnTo>
                    <a:pt x="281520" y="50546"/>
                  </a:lnTo>
                  <a:lnTo>
                    <a:pt x="260997" y="153225"/>
                  </a:lnTo>
                  <a:lnTo>
                    <a:pt x="261061" y="153758"/>
                  </a:lnTo>
                  <a:lnTo>
                    <a:pt x="261632" y="154673"/>
                  </a:lnTo>
                  <a:lnTo>
                    <a:pt x="262166" y="155028"/>
                  </a:lnTo>
                  <a:lnTo>
                    <a:pt x="263740" y="155600"/>
                  </a:lnTo>
                  <a:lnTo>
                    <a:pt x="267601" y="156171"/>
                  </a:lnTo>
                  <a:lnTo>
                    <a:pt x="275564" y="156171"/>
                  </a:lnTo>
                  <a:lnTo>
                    <a:pt x="279704" y="155600"/>
                  </a:lnTo>
                  <a:lnTo>
                    <a:pt x="282257" y="154673"/>
                  </a:lnTo>
                  <a:lnTo>
                    <a:pt x="283451" y="153225"/>
                  </a:lnTo>
                  <a:lnTo>
                    <a:pt x="291706" y="111645"/>
                  </a:lnTo>
                  <a:lnTo>
                    <a:pt x="325945" y="111645"/>
                  </a:lnTo>
                  <a:lnTo>
                    <a:pt x="326593" y="111328"/>
                  </a:lnTo>
                  <a:lnTo>
                    <a:pt x="328218" y="109308"/>
                  </a:lnTo>
                  <a:lnTo>
                    <a:pt x="329425" y="106400"/>
                  </a:lnTo>
                  <a:lnTo>
                    <a:pt x="331089" y="98171"/>
                  </a:lnTo>
                  <a:lnTo>
                    <a:pt x="330974" y="95300"/>
                  </a:lnTo>
                  <a:lnTo>
                    <a:pt x="330301" y="94056"/>
                  </a:lnTo>
                  <a:lnTo>
                    <a:pt x="329730" y="93738"/>
                  </a:lnTo>
                  <a:lnTo>
                    <a:pt x="295186" y="93738"/>
                  </a:lnTo>
                  <a:lnTo>
                    <a:pt x="301117" y="64236"/>
                  </a:lnTo>
                  <a:lnTo>
                    <a:pt x="337731" y="64236"/>
                  </a:lnTo>
                  <a:lnTo>
                    <a:pt x="338378" y="63919"/>
                  </a:lnTo>
                  <a:lnTo>
                    <a:pt x="340004" y="61861"/>
                  </a:lnTo>
                  <a:lnTo>
                    <a:pt x="341210" y="58813"/>
                  </a:lnTo>
                  <a:lnTo>
                    <a:pt x="342760" y="49555"/>
                  </a:lnTo>
                  <a:close/>
                </a:path>
                <a:path w="601345" h="180340">
                  <a:moveTo>
                    <a:pt x="431977" y="54902"/>
                  </a:moveTo>
                  <a:lnTo>
                    <a:pt x="408368" y="44208"/>
                  </a:lnTo>
                  <a:lnTo>
                    <a:pt x="397344" y="44208"/>
                  </a:lnTo>
                  <a:lnTo>
                    <a:pt x="361099" y="64020"/>
                  </a:lnTo>
                  <a:lnTo>
                    <a:pt x="343547" y="106667"/>
                  </a:lnTo>
                  <a:lnTo>
                    <a:pt x="343014" y="112141"/>
                  </a:lnTo>
                  <a:lnTo>
                    <a:pt x="343014" y="124129"/>
                  </a:lnTo>
                  <a:lnTo>
                    <a:pt x="371322" y="156692"/>
                  </a:lnTo>
                  <a:lnTo>
                    <a:pt x="376872" y="157518"/>
                  </a:lnTo>
                  <a:lnTo>
                    <a:pt x="386765" y="157518"/>
                  </a:lnTo>
                  <a:lnTo>
                    <a:pt x="416928" y="131813"/>
                  </a:lnTo>
                  <a:lnTo>
                    <a:pt x="404571" y="135559"/>
                  </a:lnTo>
                  <a:lnTo>
                    <a:pt x="402132" y="136486"/>
                  </a:lnTo>
                  <a:lnTo>
                    <a:pt x="396430" y="138176"/>
                  </a:lnTo>
                  <a:lnTo>
                    <a:pt x="392988" y="138607"/>
                  </a:lnTo>
                  <a:lnTo>
                    <a:pt x="385584" y="138607"/>
                  </a:lnTo>
                  <a:lnTo>
                    <a:pt x="367182" y="118732"/>
                  </a:lnTo>
                  <a:lnTo>
                    <a:pt x="367182" y="111493"/>
                  </a:lnTo>
                  <a:lnTo>
                    <a:pt x="380580" y="74815"/>
                  </a:lnTo>
                  <a:lnTo>
                    <a:pt x="399808" y="62953"/>
                  </a:lnTo>
                  <a:lnTo>
                    <a:pt x="407771" y="62953"/>
                  </a:lnTo>
                  <a:lnTo>
                    <a:pt x="424776" y="71310"/>
                  </a:lnTo>
                  <a:lnTo>
                    <a:pt x="425653" y="71780"/>
                  </a:lnTo>
                  <a:lnTo>
                    <a:pt x="427393" y="71780"/>
                  </a:lnTo>
                  <a:lnTo>
                    <a:pt x="428320" y="70967"/>
                  </a:lnTo>
                  <a:lnTo>
                    <a:pt x="429958" y="67741"/>
                  </a:lnTo>
                  <a:lnTo>
                    <a:pt x="430631" y="65608"/>
                  </a:lnTo>
                  <a:lnTo>
                    <a:pt x="431977" y="58178"/>
                  </a:lnTo>
                  <a:lnTo>
                    <a:pt x="431977" y="56591"/>
                  </a:lnTo>
                  <a:lnTo>
                    <a:pt x="431977" y="54902"/>
                  </a:lnTo>
                  <a:close/>
                </a:path>
                <a:path w="601345" h="180340">
                  <a:moveTo>
                    <a:pt x="532650" y="79184"/>
                  </a:moveTo>
                  <a:lnTo>
                    <a:pt x="531672" y="73456"/>
                  </a:lnTo>
                  <a:lnTo>
                    <a:pt x="527773" y="63563"/>
                  </a:lnTo>
                  <a:lnTo>
                    <a:pt x="524840" y="59423"/>
                  </a:lnTo>
                  <a:lnTo>
                    <a:pt x="516978" y="52755"/>
                  </a:lnTo>
                  <a:lnTo>
                    <a:pt x="512089" y="50228"/>
                  </a:lnTo>
                  <a:lnTo>
                    <a:pt x="509244" y="49415"/>
                  </a:lnTo>
                  <a:lnTo>
                    <a:pt x="509244" y="84759"/>
                  </a:lnTo>
                  <a:lnTo>
                    <a:pt x="509181" y="92671"/>
                  </a:lnTo>
                  <a:lnTo>
                    <a:pt x="488988" y="132524"/>
                  </a:lnTo>
                  <a:lnTo>
                    <a:pt x="472351" y="138099"/>
                  </a:lnTo>
                  <a:lnTo>
                    <a:pt x="454710" y="138099"/>
                  </a:lnTo>
                  <a:lnTo>
                    <a:pt x="469722" y="63461"/>
                  </a:lnTo>
                  <a:lnTo>
                    <a:pt x="486994" y="63461"/>
                  </a:lnTo>
                  <a:lnTo>
                    <a:pt x="509244" y="84759"/>
                  </a:lnTo>
                  <a:lnTo>
                    <a:pt x="509244" y="49415"/>
                  </a:lnTo>
                  <a:lnTo>
                    <a:pt x="500380" y="46850"/>
                  </a:lnTo>
                  <a:lnTo>
                    <a:pt x="493102" y="45986"/>
                  </a:lnTo>
                  <a:lnTo>
                    <a:pt x="455841" y="45986"/>
                  </a:lnTo>
                  <a:lnTo>
                    <a:pt x="454037" y="46545"/>
                  </a:lnTo>
                  <a:lnTo>
                    <a:pt x="450977" y="48755"/>
                  </a:lnTo>
                  <a:lnTo>
                    <a:pt x="449986" y="50546"/>
                  </a:lnTo>
                  <a:lnTo>
                    <a:pt x="449529" y="53035"/>
                  </a:lnTo>
                  <a:lnTo>
                    <a:pt x="430085" y="150063"/>
                  </a:lnTo>
                  <a:lnTo>
                    <a:pt x="435063" y="155740"/>
                  </a:lnTo>
                  <a:lnTo>
                    <a:pt x="471614" y="155740"/>
                  </a:lnTo>
                  <a:lnTo>
                    <a:pt x="513765" y="138099"/>
                  </a:lnTo>
                  <a:lnTo>
                    <a:pt x="531583" y="100253"/>
                  </a:lnTo>
                  <a:lnTo>
                    <a:pt x="532650" y="89077"/>
                  </a:lnTo>
                  <a:lnTo>
                    <a:pt x="532650" y="79184"/>
                  </a:lnTo>
                  <a:close/>
                </a:path>
                <a:path w="601345" h="180340">
                  <a:moveTo>
                    <a:pt x="601268" y="140728"/>
                  </a:moveTo>
                  <a:lnTo>
                    <a:pt x="601116" y="138887"/>
                  </a:lnTo>
                  <a:lnTo>
                    <a:pt x="600494" y="137642"/>
                  </a:lnTo>
                  <a:lnTo>
                    <a:pt x="599935" y="137325"/>
                  </a:lnTo>
                  <a:lnTo>
                    <a:pt x="564540" y="137325"/>
                  </a:lnTo>
                  <a:lnTo>
                    <a:pt x="582180" y="48958"/>
                  </a:lnTo>
                  <a:lnTo>
                    <a:pt x="569544" y="45478"/>
                  </a:lnTo>
                  <a:lnTo>
                    <a:pt x="563651" y="46050"/>
                  </a:lnTo>
                  <a:lnTo>
                    <a:pt x="561086" y="46977"/>
                  </a:lnTo>
                  <a:lnTo>
                    <a:pt x="559930" y="48387"/>
                  </a:lnTo>
                  <a:lnTo>
                    <a:pt x="539864" y="148704"/>
                  </a:lnTo>
                  <a:lnTo>
                    <a:pt x="539610" y="151003"/>
                  </a:lnTo>
                  <a:lnTo>
                    <a:pt x="540270" y="153492"/>
                  </a:lnTo>
                  <a:lnTo>
                    <a:pt x="541235" y="154686"/>
                  </a:lnTo>
                  <a:lnTo>
                    <a:pt x="541858" y="155105"/>
                  </a:lnTo>
                  <a:lnTo>
                    <a:pt x="544207" y="155740"/>
                  </a:lnTo>
                  <a:lnTo>
                    <a:pt x="596150" y="155740"/>
                  </a:lnTo>
                  <a:lnTo>
                    <a:pt x="596798" y="155435"/>
                  </a:lnTo>
                  <a:lnTo>
                    <a:pt x="598424" y="153377"/>
                  </a:lnTo>
                  <a:lnTo>
                    <a:pt x="600265" y="147929"/>
                  </a:lnTo>
                  <a:lnTo>
                    <a:pt x="601268" y="140728"/>
                  </a:lnTo>
                  <a:close/>
                </a:path>
              </a:pathLst>
            </a:custGeom>
            <a:solidFill>
              <a:srgbClr val="003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369563" y="9247652"/>
              <a:ext cx="133985" cy="86995"/>
            </a:xfrm>
            <a:custGeom>
              <a:avLst/>
              <a:gdLst/>
              <a:ahLst/>
              <a:cxnLst/>
              <a:rect l="l" t="t" r="r" b="b"/>
              <a:pathLst>
                <a:path w="133985" h="86995">
                  <a:moveTo>
                    <a:pt x="133515" y="0"/>
                  </a:moveTo>
                  <a:lnTo>
                    <a:pt x="112614" y="23560"/>
                  </a:lnTo>
                  <a:lnTo>
                    <a:pt x="83893" y="46513"/>
                  </a:lnTo>
                  <a:lnTo>
                    <a:pt x="46604" y="67847"/>
                  </a:lnTo>
                  <a:lnTo>
                    <a:pt x="0" y="86550"/>
                  </a:lnTo>
                  <a:lnTo>
                    <a:pt x="35441" y="81858"/>
                  </a:lnTo>
                  <a:lnTo>
                    <a:pt x="95133" y="67164"/>
                  </a:lnTo>
                  <a:lnTo>
                    <a:pt x="124598" y="42073"/>
                  </a:lnTo>
                  <a:lnTo>
                    <a:pt x="130533" y="21400"/>
                  </a:lnTo>
                  <a:lnTo>
                    <a:pt x="133515" y="0"/>
                  </a:lnTo>
                  <a:close/>
                </a:path>
                <a:path w="133985" h="86995">
                  <a:moveTo>
                    <a:pt x="115555" y="62266"/>
                  </a:moveTo>
                  <a:lnTo>
                    <a:pt x="103860" y="81241"/>
                  </a:lnTo>
                  <a:lnTo>
                    <a:pt x="107941" y="75212"/>
                  </a:lnTo>
                  <a:lnTo>
                    <a:pt x="111726" y="69110"/>
                  </a:lnTo>
                  <a:lnTo>
                    <a:pt x="115213" y="62936"/>
                  </a:lnTo>
                  <a:lnTo>
                    <a:pt x="115555" y="62266"/>
                  </a:lnTo>
                  <a:close/>
                </a:path>
                <a:path w="133985" h="86995">
                  <a:moveTo>
                    <a:pt x="115886" y="61619"/>
                  </a:moveTo>
                  <a:lnTo>
                    <a:pt x="115555" y="62266"/>
                  </a:lnTo>
                  <a:lnTo>
                    <a:pt x="115707" y="62020"/>
                  </a:lnTo>
                  <a:lnTo>
                    <a:pt x="115886" y="61619"/>
                  </a:lnTo>
                  <a:close/>
                </a:path>
                <a:path w="133985" h="86995">
                  <a:moveTo>
                    <a:pt x="118402" y="56692"/>
                  </a:moveTo>
                  <a:lnTo>
                    <a:pt x="118001" y="56872"/>
                  </a:lnTo>
                  <a:lnTo>
                    <a:pt x="115886" y="61619"/>
                  </a:lnTo>
                  <a:lnTo>
                    <a:pt x="118402" y="56692"/>
                  </a:lnTo>
                  <a:close/>
                </a:path>
              </a:pathLst>
            </a:custGeom>
            <a:solidFill>
              <a:srgbClr val="FEC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255540" y="9304332"/>
              <a:ext cx="233045" cy="43180"/>
            </a:xfrm>
            <a:custGeom>
              <a:avLst/>
              <a:gdLst/>
              <a:ahLst/>
              <a:cxnLst/>
              <a:rect l="l" t="t" r="r" b="b"/>
              <a:pathLst>
                <a:path w="233045" h="43179">
                  <a:moveTo>
                    <a:pt x="232422" y="0"/>
                  </a:moveTo>
                  <a:lnTo>
                    <a:pt x="160401" y="23270"/>
                  </a:lnTo>
                  <a:lnTo>
                    <a:pt x="113832" y="29890"/>
                  </a:lnTo>
                  <a:lnTo>
                    <a:pt x="61769" y="33901"/>
                  </a:lnTo>
                  <a:lnTo>
                    <a:pt x="5372" y="35852"/>
                  </a:lnTo>
                  <a:lnTo>
                    <a:pt x="0" y="42849"/>
                  </a:lnTo>
                  <a:lnTo>
                    <a:pt x="203263" y="42849"/>
                  </a:lnTo>
                  <a:lnTo>
                    <a:pt x="211971" y="32484"/>
                  </a:lnTo>
                  <a:lnTo>
                    <a:pt x="219733" y="21886"/>
                  </a:lnTo>
                  <a:lnTo>
                    <a:pt x="226550" y="11058"/>
                  </a:lnTo>
                  <a:lnTo>
                    <a:pt x="232422" y="0"/>
                  </a:lnTo>
                  <a:close/>
                </a:path>
              </a:pathLst>
            </a:custGeom>
            <a:solidFill>
              <a:srgbClr val="0080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471333" y="9159864"/>
            <a:ext cx="642620" cy="187325"/>
            <a:chOff x="3471333" y="9159864"/>
            <a:chExt cx="642620" cy="187325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41262" y="9204079"/>
              <a:ext cx="372247" cy="11330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71333" y="9159864"/>
              <a:ext cx="247926" cy="187317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674398" y="9159853"/>
            <a:ext cx="528180" cy="18735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347312" y="9160234"/>
            <a:ext cx="527616" cy="186358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3458633" y="3603696"/>
            <a:ext cx="5540375" cy="1592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250" b="1" spc="165" dirty="0">
                <a:solidFill>
                  <a:srgbClr val="2966F5"/>
                </a:solidFill>
                <a:latin typeface="Tahoma"/>
                <a:cs typeface="Tahoma"/>
              </a:rPr>
              <a:t>SPC</a:t>
            </a:r>
            <a:r>
              <a:rPr sz="10250" b="1" spc="-8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0250" b="1" spc="65" dirty="0">
                <a:solidFill>
                  <a:srgbClr val="2966F5"/>
                </a:solidFill>
                <a:latin typeface="Tahoma"/>
                <a:cs typeface="Tahoma"/>
              </a:rPr>
              <a:t>JUD</a:t>
            </a:r>
            <a:endParaRPr sz="10250" dirty="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58633" y="5182484"/>
            <a:ext cx="5603875" cy="12319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 indent="-635">
              <a:lnSpc>
                <a:spcPts val="3000"/>
              </a:lnSpc>
              <a:spcBef>
                <a:spcPts val="700"/>
              </a:spcBef>
            </a:pPr>
            <a:r>
              <a:rPr sz="2500" b="1" spc="130" dirty="0">
                <a:solidFill>
                  <a:srgbClr val="2966F5"/>
                </a:solidFill>
                <a:latin typeface="Tahoma"/>
                <a:cs typeface="Tahoma"/>
              </a:rPr>
              <a:t>A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3000" b="1" i="1" spc="-20" dirty="0">
                <a:solidFill>
                  <a:srgbClr val="2966F5"/>
                </a:solidFill>
                <a:latin typeface="Cambria"/>
                <a:cs typeface="Cambria"/>
              </a:rPr>
              <a:t>plat</a:t>
            </a:r>
            <a:r>
              <a:rPr sz="3000" b="1" i="1" spc="-50" dirty="0">
                <a:solidFill>
                  <a:srgbClr val="2966F5"/>
                </a:solidFill>
                <a:latin typeface="Cambria"/>
                <a:cs typeface="Cambria"/>
              </a:rPr>
              <a:t>a</a:t>
            </a:r>
            <a:r>
              <a:rPr sz="3000" b="1" i="1" spc="-10" dirty="0">
                <a:solidFill>
                  <a:srgbClr val="2966F5"/>
                </a:solidFill>
                <a:latin typeface="Cambria"/>
                <a:cs typeface="Cambria"/>
              </a:rPr>
              <a:t>f</a:t>
            </a:r>
            <a:r>
              <a:rPr sz="3000" b="1" i="1" spc="-90" dirty="0">
                <a:solidFill>
                  <a:srgbClr val="2966F5"/>
                </a:solidFill>
                <a:latin typeface="Cambria"/>
                <a:cs typeface="Cambria"/>
              </a:rPr>
              <a:t>orma</a:t>
            </a:r>
            <a:r>
              <a:rPr sz="3000" b="1" i="1" spc="-135" dirty="0">
                <a:solidFill>
                  <a:srgbClr val="2966F5"/>
                </a:solidFill>
                <a:latin typeface="Cambria"/>
                <a:cs typeface="Cambria"/>
              </a:rPr>
              <a:t> </a:t>
            </a:r>
            <a:r>
              <a:rPr sz="2500" b="1" spc="85" dirty="0">
                <a:solidFill>
                  <a:srgbClr val="2966F5"/>
                </a:solidFill>
                <a:latin typeface="Tahoma"/>
                <a:cs typeface="Tahoma"/>
              </a:rPr>
              <a:t>que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105" dirty="0">
                <a:solidFill>
                  <a:srgbClr val="2966F5"/>
                </a:solidFill>
                <a:latin typeface="Tahoma"/>
                <a:cs typeface="Tahoma"/>
              </a:rPr>
              <a:t>conecta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45" dirty="0">
                <a:solidFill>
                  <a:srgbClr val="2966F5"/>
                </a:solidFill>
                <a:latin typeface="Tahoma"/>
                <a:cs typeface="Tahoma"/>
              </a:rPr>
              <a:t>o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20" dirty="0">
                <a:solidFill>
                  <a:srgbClr val="2966F5"/>
                </a:solidFill>
                <a:latin typeface="Tahoma"/>
                <a:cs typeface="Tahoma"/>
              </a:rPr>
              <a:t>Poder  </a:t>
            </a:r>
            <a:r>
              <a:rPr sz="2500" b="1" spc="75" dirty="0">
                <a:solidFill>
                  <a:srgbClr val="2966F5"/>
                </a:solidFill>
                <a:latin typeface="Tahoma"/>
                <a:cs typeface="Tahoma"/>
              </a:rPr>
              <a:t>Judiciário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125" dirty="0">
                <a:solidFill>
                  <a:srgbClr val="2966F5"/>
                </a:solidFill>
                <a:latin typeface="Tahoma"/>
                <a:cs typeface="Tahoma"/>
              </a:rPr>
              <a:t>ao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35" dirty="0">
                <a:solidFill>
                  <a:srgbClr val="2966F5"/>
                </a:solidFill>
                <a:latin typeface="Tahoma"/>
                <a:cs typeface="Tahoma"/>
              </a:rPr>
              <a:t>SPC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15" dirty="0">
                <a:solidFill>
                  <a:srgbClr val="2966F5"/>
                </a:solidFill>
                <a:latin typeface="Tahoma"/>
                <a:cs typeface="Tahoma"/>
              </a:rPr>
              <a:t>Brasil,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85" dirty="0">
                <a:solidFill>
                  <a:srgbClr val="2966F5"/>
                </a:solidFill>
                <a:latin typeface="Tahoma"/>
                <a:cs typeface="Tahoma"/>
              </a:rPr>
              <a:t>de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95" dirty="0">
                <a:solidFill>
                  <a:srgbClr val="2966F5"/>
                </a:solidFill>
                <a:latin typeface="Tahoma"/>
                <a:cs typeface="Tahoma"/>
              </a:rPr>
              <a:t>modo  </a:t>
            </a:r>
            <a:r>
              <a:rPr sz="2500" b="1" spc="55" dirty="0">
                <a:solidFill>
                  <a:srgbClr val="2966F5"/>
                </a:solidFill>
                <a:latin typeface="Tahoma"/>
                <a:cs typeface="Tahoma"/>
              </a:rPr>
              <a:t>prático,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30" dirty="0">
                <a:solidFill>
                  <a:srgbClr val="2966F5"/>
                </a:solidFill>
                <a:latin typeface="Tahoma"/>
                <a:cs typeface="Tahoma"/>
              </a:rPr>
              <a:t>inteligente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55" dirty="0">
                <a:solidFill>
                  <a:srgbClr val="2966F5"/>
                </a:solidFill>
                <a:latin typeface="Tahoma"/>
                <a:cs typeface="Tahoma"/>
              </a:rPr>
              <a:t>e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45" dirty="0">
                <a:solidFill>
                  <a:srgbClr val="2966F5"/>
                </a:solidFill>
                <a:latin typeface="Tahoma"/>
                <a:cs typeface="Tahoma"/>
              </a:rPr>
              <a:t>seguro.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36106" y="4175503"/>
            <a:ext cx="29209" cy="0"/>
          </a:xfrm>
          <a:custGeom>
            <a:avLst/>
            <a:gdLst/>
            <a:ahLst/>
            <a:cxnLst/>
            <a:rect l="l" t="t" r="r" b="b"/>
            <a:pathLst>
              <a:path w="29209">
                <a:moveTo>
                  <a:pt x="0" y="0"/>
                </a:moveTo>
                <a:lnTo>
                  <a:pt x="29209" y="0"/>
                </a:lnTo>
              </a:path>
            </a:pathLst>
          </a:custGeom>
          <a:ln w="12700">
            <a:solidFill>
              <a:srgbClr val="D5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67945" y="4078132"/>
            <a:ext cx="97790" cy="635"/>
          </a:xfrm>
          <a:custGeom>
            <a:avLst/>
            <a:gdLst/>
            <a:ahLst/>
            <a:cxnLst/>
            <a:rect l="l" t="t" r="r" b="b"/>
            <a:pathLst>
              <a:path w="97790" h="635">
                <a:moveTo>
                  <a:pt x="-6350" y="253"/>
                </a:moveTo>
                <a:lnTo>
                  <a:pt x="103720" y="253"/>
                </a:lnTo>
              </a:path>
            </a:pathLst>
          </a:custGeom>
          <a:ln w="13207">
            <a:solidFill>
              <a:srgbClr val="D5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5" name="Agrupar 84"/>
          <p:cNvGrpSpPr/>
          <p:nvPr/>
        </p:nvGrpSpPr>
        <p:grpSpPr>
          <a:xfrm>
            <a:off x="2057621" y="2197239"/>
            <a:ext cx="1093470" cy="483234"/>
            <a:chOff x="1669046" y="1985593"/>
            <a:chExt cx="1093470" cy="483234"/>
          </a:xfrm>
        </p:grpSpPr>
        <p:sp>
          <p:nvSpPr>
            <p:cNvPr id="41" name="object 41"/>
            <p:cNvSpPr/>
            <p:nvPr/>
          </p:nvSpPr>
          <p:spPr>
            <a:xfrm>
              <a:off x="1669046" y="1985593"/>
              <a:ext cx="1093470" cy="483234"/>
            </a:xfrm>
            <a:custGeom>
              <a:avLst/>
              <a:gdLst/>
              <a:ahLst/>
              <a:cxnLst/>
              <a:rect l="l" t="t" r="r" b="b"/>
              <a:pathLst>
                <a:path w="1093470" h="483235">
                  <a:moveTo>
                    <a:pt x="1093177" y="0"/>
                  </a:moveTo>
                  <a:lnTo>
                    <a:pt x="191477" y="0"/>
                  </a:lnTo>
                  <a:lnTo>
                    <a:pt x="191477" y="139966"/>
                  </a:lnTo>
                  <a:lnTo>
                    <a:pt x="0" y="241439"/>
                  </a:lnTo>
                  <a:lnTo>
                    <a:pt x="191477" y="342912"/>
                  </a:lnTo>
                  <a:lnTo>
                    <a:pt x="191477" y="482854"/>
                  </a:lnTo>
                  <a:lnTo>
                    <a:pt x="1093177" y="482854"/>
                  </a:lnTo>
                  <a:lnTo>
                    <a:pt x="1093177" y="0"/>
                  </a:lnTo>
                  <a:close/>
                </a:path>
              </a:pathLst>
            </a:custGeom>
            <a:solidFill>
              <a:srgbClr val="FFB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 txBox="1"/>
            <p:nvPr/>
          </p:nvSpPr>
          <p:spPr>
            <a:xfrm>
              <a:off x="1949429" y="2036654"/>
              <a:ext cx="615315" cy="1778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30" dirty="0">
                  <a:solidFill>
                    <a:srgbClr val="333333"/>
                  </a:solidFill>
                  <a:latin typeface="Tahoma"/>
                  <a:cs typeface="Tahoma"/>
                </a:rPr>
                <a:t>Navegue</a:t>
              </a:r>
              <a:endParaRPr sz="1000" dirty="0">
                <a:latin typeface="Tahoma"/>
                <a:cs typeface="Tahoma"/>
              </a:endParaRPr>
            </a:p>
          </p:txBody>
        </p:sp>
        <p:sp>
          <p:nvSpPr>
            <p:cNvPr id="46" name="object 46"/>
            <p:cNvSpPr txBox="1"/>
            <p:nvPr/>
          </p:nvSpPr>
          <p:spPr>
            <a:xfrm>
              <a:off x="1949429" y="2227154"/>
              <a:ext cx="719455" cy="1778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20" dirty="0">
                  <a:solidFill>
                    <a:srgbClr val="333333"/>
                  </a:solidFill>
                  <a:latin typeface="Tahoma"/>
                  <a:cs typeface="Tahoma"/>
                </a:rPr>
                <a:t>pelo</a:t>
              </a:r>
              <a:r>
                <a:rPr sz="1000" b="1" spc="-85" dirty="0">
                  <a:solidFill>
                    <a:srgbClr val="333333"/>
                  </a:solidFill>
                  <a:latin typeface="Tahoma"/>
                  <a:cs typeface="Tahoma"/>
                </a:rPr>
                <a:t> </a:t>
              </a:r>
              <a:r>
                <a:rPr sz="1000" b="1" spc="45" dirty="0">
                  <a:solidFill>
                    <a:srgbClr val="333333"/>
                  </a:solidFill>
                  <a:latin typeface="Tahoma"/>
                  <a:cs typeface="Tahoma"/>
                </a:rPr>
                <a:t>menu</a:t>
              </a:r>
              <a:endParaRPr sz="1000" dirty="0">
                <a:latin typeface="Tahoma"/>
                <a:cs typeface="Tahoma"/>
              </a:endParaRPr>
            </a:p>
          </p:txBody>
        </p:sp>
      </p:grpSp>
      <p:pic>
        <p:nvPicPr>
          <p:cNvPr id="49" name="object 4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38840" y="4790002"/>
            <a:ext cx="107950" cy="107950"/>
          </a:xfrm>
          <a:prstGeom prst="rect">
            <a:avLst/>
          </a:prstGeom>
        </p:spPr>
      </p:pic>
      <p:sp>
        <p:nvSpPr>
          <p:cNvPr id="51" name="object 51"/>
          <p:cNvSpPr/>
          <p:nvPr/>
        </p:nvSpPr>
        <p:spPr>
          <a:xfrm>
            <a:off x="413538" y="6527800"/>
            <a:ext cx="1316990" cy="0"/>
          </a:xfrm>
          <a:custGeom>
            <a:avLst/>
            <a:gdLst/>
            <a:ahLst/>
            <a:cxnLst/>
            <a:rect l="l" t="t" r="r" b="b"/>
            <a:pathLst>
              <a:path w="1316989">
                <a:moveTo>
                  <a:pt x="0" y="0"/>
                </a:moveTo>
                <a:lnTo>
                  <a:pt x="131640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54466" y="5902353"/>
            <a:ext cx="0" cy="39370"/>
          </a:xfrm>
          <a:custGeom>
            <a:avLst/>
            <a:gdLst/>
            <a:ahLst/>
            <a:cxnLst/>
            <a:rect l="l" t="t" r="r" b="b"/>
            <a:pathLst>
              <a:path h="39370">
                <a:moveTo>
                  <a:pt x="0" y="0"/>
                </a:moveTo>
                <a:lnTo>
                  <a:pt x="0" y="38925"/>
                </a:lnTo>
              </a:path>
            </a:pathLst>
          </a:custGeom>
          <a:ln w="12700">
            <a:solidFill>
              <a:srgbClr val="D5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Agrupar 83"/>
          <p:cNvGrpSpPr/>
          <p:nvPr/>
        </p:nvGrpSpPr>
        <p:grpSpPr>
          <a:xfrm>
            <a:off x="-11534" y="1489923"/>
            <a:ext cx="2052815" cy="7721600"/>
            <a:chOff x="-68234" y="1334448"/>
            <a:chExt cx="2052815" cy="7721600"/>
          </a:xfrm>
        </p:grpSpPr>
        <p:sp>
          <p:nvSpPr>
            <p:cNvPr id="24" name="object 24"/>
            <p:cNvSpPr/>
            <p:nvPr/>
          </p:nvSpPr>
          <p:spPr>
            <a:xfrm>
              <a:off x="-68234" y="1334448"/>
              <a:ext cx="2036445" cy="7721600"/>
            </a:xfrm>
            <a:custGeom>
              <a:avLst/>
              <a:gdLst/>
              <a:ahLst/>
              <a:cxnLst/>
              <a:rect l="l" t="t" r="r" b="b"/>
              <a:pathLst>
                <a:path w="2036445" h="7721600">
                  <a:moveTo>
                    <a:pt x="2036406" y="0"/>
                  </a:moveTo>
                  <a:lnTo>
                    <a:pt x="0" y="0"/>
                  </a:lnTo>
                  <a:lnTo>
                    <a:pt x="0" y="7721600"/>
                  </a:lnTo>
                  <a:lnTo>
                    <a:pt x="2036406" y="7721600"/>
                  </a:lnTo>
                  <a:lnTo>
                    <a:pt x="203640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6" name="object 26"/>
            <p:cNvSpPr/>
            <p:nvPr/>
          </p:nvSpPr>
          <p:spPr>
            <a:xfrm flipV="1">
              <a:off x="373889" y="4525540"/>
              <a:ext cx="1323420" cy="9726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06734" y="5483512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73889" y="1942027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2966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956899" y="2194481"/>
              <a:ext cx="374650" cy="1778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20" dirty="0">
                  <a:solidFill>
                    <a:srgbClr val="2966F5"/>
                  </a:solidFill>
                  <a:latin typeface="Arial"/>
                  <a:cs typeface="Arial"/>
                </a:rPr>
                <a:t>Início</a:t>
              </a:r>
              <a:endParaRPr sz="1000">
                <a:latin typeface="Arial"/>
                <a:cs typeface="Arial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359999" y="2950258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74710" y="3095566"/>
              <a:ext cx="285750" cy="217804"/>
            </a:xfrm>
            <a:custGeom>
              <a:avLst/>
              <a:gdLst/>
              <a:ahLst/>
              <a:cxnLst/>
              <a:rect l="l" t="t" r="r" b="b"/>
              <a:pathLst>
                <a:path w="285750" h="217804">
                  <a:moveTo>
                    <a:pt x="33058" y="0"/>
                  </a:moveTo>
                  <a:lnTo>
                    <a:pt x="46031" y="47513"/>
                  </a:lnTo>
                  <a:lnTo>
                    <a:pt x="49031" y="92971"/>
                  </a:lnTo>
                  <a:lnTo>
                    <a:pt x="42237" y="136411"/>
                  </a:lnTo>
                  <a:lnTo>
                    <a:pt x="25833" y="177869"/>
                  </a:lnTo>
                  <a:lnTo>
                    <a:pt x="0" y="217385"/>
                  </a:lnTo>
                  <a:lnTo>
                    <a:pt x="233946" y="217385"/>
                  </a:lnTo>
                  <a:lnTo>
                    <a:pt x="261541" y="179106"/>
                  </a:lnTo>
                  <a:lnTo>
                    <a:pt x="278643" y="138227"/>
                  </a:lnTo>
                  <a:lnTo>
                    <a:pt x="285251" y="94749"/>
                  </a:lnTo>
                  <a:lnTo>
                    <a:pt x="281367" y="48673"/>
                  </a:lnTo>
                  <a:lnTo>
                    <a:pt x="266992" y="0"/>
                  </a:lnTo>
                  <a:lnTo>
                    <a:pt x="33058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 txBox="1"/>
            <p:nvPr/>
          </p:nvSpPr>
          <p:spPr>
            <a:xfrm>
              <a:off x="956899" y="3108882"/>
              <a:ext cx="740410" cy="1778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45" dirty="0">
                  <a:solidFill>
                    <a:srgbClr val="333333"/>
                  </a:solidFill>
                  <a:latin typeface="Arial"/>
                  <a:cs typeface="Arial"/>
                </a:rPr>
                <a:t>Introdução</a:t>
              </a:r>
              <a:endParaRPr sz="1000" dirty="0">
                <a:latin typeface="Arial"/>
                <a:cs typeface="Arial"/>
              </a:endParaRPr>
            </a:p>
          </p:txBody>
        </p:sp>
        <p:grpSp>
          <p:nvGrpSpPr>
            <p:cNvPr id="63" name="Agrupar 62"/>
            <p:cNvGrpSpPr/>
            <p:nvPr/>
          </p:nvGrpSpPr>
          <p:grpSpPr>
            <a:xfrm>
              <a:off x="317512" y="4843379"/>
              <a:ext cx="1617547" cy="508000"/>
              <a:chOff x="359999" y="3814400"/>
              <a:chExt cx="1617547" cy="508000"/>
            </a:xfrm>
          </p:grpSpPr>
          <p:sp>
            <p:nvSpPr>
              <p:cNvPr id="35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9" name="object 39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43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 Eficiência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2" name="Agrupar 61"/>
            <p:cNvGrpSpPr/>
            <p:nvPr/>
          </p:nvGrpSpPr>
          <p:grpSpPr>
            <a:xfrm>
              <a:off x="353089" y="5842173"/>
              <a:ext cx="1270635" cy="508000"/>
              <a:chOff x="359999" y="4728800"/>
              <a:chExt cx="1270635" cy="508000"/>
            </a:xfrm>
          </p:grpSpPr>
          <p:sp>
            <p:nvSpPr>
              <p:cNvPr id="40" name="object 40"/>
              <p:cNvSpPr/>
              <p:nvPr/>
            </p:nvSpPr>
            <p:spPr>
              <a:xfrm>
                <a:off x="359999" y="47288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44"/>
              <p:cNvSpPr txBox="1"/>
              <p:nvPr/>
            </p:nvSpPr>
            <p:spPr>
              <a:xfrm>
                <a:off x="956899" y="4887423"/>
                <a:ext cx="673735" cy="17780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20" dirty="0">
                    <a:solidFill>
                      <a:srgbClr val="333333"/>
                    </a:solidFill>
                    <a:latin typeface="Arial"/>
                    <a:cs typeface="Arial"/>
                  </a:rPr>
                  <a:t>Relatórios</a:t>
                </a:r>
                <a:endParaRPr sz="1000" dirty="0">
                  <a:latin typeface="Arial"/>
                  <a:cs typeface="Arial"/>
                </a:endParaRPr>
              </a:p>
            </p:txBody>
          </p:sp>
          <p:sp>
            <p:nvSpPr>
              <p:cNvPr id="48" name="object 48"/>
              <p:cNvSpPr/>
              <p:nvPr/>
            </p:nvSpPr>
            <p:spPr>
              <a:xfrm>
                <a:off x="492790" y="4796352"/>
                <a:ext cx="2476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285750">
                    <a:moveTo>
                      <a:pt x="247650" y="266700"/>
                    </a:moveTo>
                    <a:lnTo>
                      <a:pt x="246152" y="274112"/>
                    </a:lnTo>
                    <a:lnTo>
                      <a:pt x="242068" y="280168"/>
                    </a:lnTo>
                    <a:lnTo>
                      <a:pt x="236012" y="284252"/>
                    </a:lnTo>
                    <a:lnTo>
                      <a:pt x="228600" y="285750"/>
                    </a:lnTo>
                    <a:lnTo>
                      <a:pt x="19050" y="285750"/>
                    </a:lnTo>
                    <a:lnTo>
                      <a:pt x="11637" y="284252"/>
                    </a:lnTo>
                    <a:lnTo>
                      <a:pt x="5581" y="280168"/>
                    </a:lnTo>
                    <a:lnTo>
                      <a:pt x="1497" y="274112"/>
                    </a:lnTo>
                    <a:lnTo>
                      <a:pt x="0" y="266700"/>
                    </a:lnTo>
                    <a:lnTo>
                      <a:pt x="0" y="19050"/>
                    </a:lnTo>
                    <a:lnTo>
                      <a:pt x="1497" y="11637"/>
                    </a:lnTo>
                    <a:lnTo>
                      <a:pt x="5581" y="5581"/>
                    </a:lnTo>
                    <a:lnTo>
                      <a:pt x="11637" y="1497"/>
                    </a:lnTo>
                    <a:lnTo>
                      <a:pt x="19050" y="0"/>
                    </a:lnTo>
                    <a:lnTo>
                      <a:pt x="154038" y="0"/>
                    </a:lnTo>
                    <a:lnTo>
                      <a:pt x="159080" y="0"/>
                    </a:lnTo>
                    <a:lnTo>
                      <a:pt x="163931" y="2006"/>
                    </a:lnTo>
                    <a:lnTo>
                      <a:pt x="167500" y="5575"/>
                    </a:lnTo>
                    <a:lnTo>
                      <a:pt x="242074" y="80149"/>
                    </a:lnTo>
                    <a:lnTo>
                      <a:pt x="245643" y="83718"/>
                    </a:lnTo>
                    <a:lnTo>
                      <a:pt x="247650" y="88557"/>
                    </a:lnTo>
                    <a:lnTo>
                      <a:pt x="247650" y="93611"/>
                    </a:lnTo>
                    <a:lnTo>
                      <a:pt x="247650" y="266700"/>
                    </a:lnTo>
                    <a:close/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50"/>
              <p:cNvSpPr/>
              <p:nvPr/>
            </p:nvSpPr>
            <p:spPr>
              <a:xfrm>
                <a:off x="525407" y="4904302"/>
                <a:ext cx="157883" cy="13091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26364">
                    <a:moveTo>
                      <a:pt x="56121" y="0"/>
                    </a:moveTo>
                    <a:lnTo>
                      <a:pt x="29044" y="36093"/>
                    </a:lnTo>
                    <a:lnTo>
                      <a:pt x="19342" y="40068"/>
                    </a:lnTo>
                    <a:lnTo>
                      <a:pt x="16649" y="39065"/>
                    </a:lnTo>
                    <a:lnTo>
                      <a:pt x="14693" y="37109"/>
                    </a:lnTo>
                    <a:lnTo>
                      <a:pt x="0" y="22428"/>
                    </a:lnTo>
                  </a:path>
                  <a:path w="152400" h="126364">
                    <a:moveTo>
                      <a:pt x="56121" y="85724"/>
                    </a:moveTo>
                    <a:lnTo>
                      <a:pt x="29044" y="121818"/>
                    </a:lnTo>
                    <a:lnTo>
                      <a:pt x="19342" y="125793"/>
                    </a:lnTo>
                    <a:lnTo>
                      <a:pt x="16649" y="124790"/>
                    </a:lnTo>
                    <a:lnTo>
                      <a:pt x="14693" y="122834"/>
                    </a:lnTo>
                    <a:lnTo>
                      <a:pt x="0" y="108140"/>
                    </a:lnTo>
                  </a:path>
                  <a:path w="152400" h="126364">
                    <a:moveTo>
                      <a:pt x="95250" y="39903"/>
                    </a:moveTo>
                    <a:lnTo>
                      <a:pt x="152400" y="39903"/>
                    </a:lnTo>
                  </a:path>
                  <a:path w="152400" h="126364">
                    <a:moveTo>
                      <a:pt x="95250" y="116103"/>
                    </a:moveTo>
                    <a:lnTo>
                      <a:pt x="152400" y="116103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79" name="Agrupar 78"/>
            <p:cNvGrpSpPr/>
            <p:nvPr/>
          </p:nvGrpSpPr>
          <p:grpSpPr>
            <a:xfrm>
              <a:off x="373889" y="6760167"/>
              <a:ext cx="1111798" cy="508000"/>
              <a:chOff x="373889" y="6552228"/>
              <a:chExt cx="1111798" cy="508000"/>
            </a:xfrm>
          </p:grpSpPr>
          <p:grpSp>
            <p:nvGrpSpPr>
              <p:cNvPr id="59" name="Agrupar 58"/>
              <p:cNvGrpSpPr/>
              <p:nvPr/>
            </p:nvGrpSpPr>
            <p:grpSpPr>
              <a:xfrm>
                <a:off x="373889" y="6552228"/>
                <a:ext cx="508000" cy="508000"/>
                <a:chOff x="373889" y="5599628"/>
                <a:chExt cx="508000" cy="508000"/>
              </a:xfrm>
            </p:grpSpPr>
            <p:sp>
              <p:nvSpPr>
                <p:cNvPr id="52" name="object 52"/>
                <p:cNvSpPr/>
                <p:nvPr/>
              </p:nvSpPr>
              <p:spPr>
                <a:xfrm>
                  <a:off x="373889" y="5599628"/>
                  <a:ext cx="508000" cy="5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00" h="508000">
                      <a:moveTo>
                        <a:pt x="254000" y="0"/>
                      </a:moveTo>
                      <a:lnTo>
                        <a:pt x="208342" y="4092"/>
                      </a:lnTo>
                      <a:lnTo>
                        <a:pt x="165369" y="15890"/>
                      </a:lnTo>
                      <a:lnTo>
                        <a:pt x="125799" y="34677"/>
                      </a:lnTo>
                      <a:lnTo>
                        <a:pt x="90349" y="59736"/>
                      </a:lnTo>
                      <a:lnTo>
                        <a:pt x="59736" y="90349"/>
                      </a:lnTo>
                      <a:lnTo>
                        <a:pt x="34677" y="125799"/>
                      </a:lnTo>
                      <a:lnTo>
                        <a:pt x="15890" y="165369"/>
                      </a:lnTo>
                      <a:lnTo>
                        <a:pt x="4092" y="208342"/>
                      </a:lnTo>
                      <a:lnTo>
                        <a:pt x="0" y="254000"/>
                      </a:lnTo>
                      <a:lnTo>
                        <a:pt x="4092" y="299657"/>
                      </a:lnTo>
                      <a:lnTo>
                        <a:pt x="15890" y="342630"/>
                      </a:lnTo>
                      <a:lnTo>
                        <a:pt x="34677" y="382200"/>
                      </a:lnTo>
                      <a:lnTo>
                        <a:pt x="59736" y="417650"/>
                      </a:lnTo>
                      <a:lnTo>
                        <a:pt x="90349" y="448263"/>
                      </a:lnTo>
                      <a:lnTo>
                        <a:pt x="125799" y="473322"/>
                      </a:lnTo>
                      <a:lnTo>
                        <a:pt x="165369" y="492109"/>
                      </a:lnTo>
                      <a:lnTo>
                        <a:pt x="208342" y="503907"/>
                      </a:lnTo>
                      <a:lnTo>
                        <a:pt x="254000" y="508000"/>
                      </a:lnTo>
                      <a:lnTo>
                        <a:pt x="299657" y="503907"/>
                      </a:lnTo>
                      <a:lnTo>
                        <a:pt x="342630" y="492109"/>
                      </a:lnTo>
                      <a:lnTo>
                        <a:pt x="382200" y="473322"/>
                      </a:lnTo>
                      <a:lnTo>
                        <a:pt x="417650" y="448263"/>
                      </a:lnTo>
                      <a:lnTo>
                        <a:pt x="448263" y="417650"/>
                      </a:lnTo>
                      <a:lnTo>
                        <a:pt x="473322" y="382200"/>
                      </a:lnTo>
                      <a:lnTo>
                        <a:pt x="492109" y="342630"/>
                      </a:lnTo>
                      <a:lnTo>
                        <a:pt x="503907" y="299657"/>
                      </a:lnTo>
                      <a:lnTo>
                        <a:pt x="508000" y="254000"/>
                      </a:lnTo>
                      <a:lnTo>
                        <a:pt x="503907" y="208342"/>
                      </a:lnTo>
                      <a:lnTo>
                        <a:pt x="492109" y="165369"/>
                      </a:lnTo>
                      <a:lnTo>
                        <a:pt x="473322" y="125799"/>
                      </a:lnTo>
                      <a:lnTo>
                        <a:pt x="448263" y="90349"/>
                      </a:lnTo>
                      <a:lnTo>
                        <a:pt x="417650" y="59736"/>
                      </a:lnTo>
                      <a:lnTo>
                        <a:pt x="382200" y="34677"/>
                      </a:lnTo>
                      <a:lnTo>
                        <a:pt x="342630" y="15890"/>
                      </a:lnTo>
                      <a:lnTo>
                        <a:pt x="299657" y="4092"/>
                      </a:lnTo>
                      <a:lnTo>
                        <a:pt x="2540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5" name="object 55"/>
                <p:cNvSpPr/>
                <p:nvPr/>
              </p:nvSpPr>
              <p:spPr>
                <a:xfrm>
                  <a:off x="481835" y="5941278"/>
                  <a:ext cx="292100" cy="58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100" h="58420">
                      <a:moveTo>
                        <a:pt x="179603" y="0"/>
                      </a:moveTo>
                      <a:lnTo>
                        <a:pt x="173406" y="8121"/>
                      </a:lnTo>
                      <a:lnTo>
                        <a:pt x="165446" y="14249"/>
                      </a:lnTo>
                      <a:lnTo>
                        <a:pt x="156175" y="18120"/>
                      </a:lnTo>
                      <a:lnTo>
                        <a:pt x="146049" y="19469"/>
                      </a:lnTo>
                      <a:lnTo>
                        <a:pt x="135930" y="18120"/>
                      </a:lnTo>
                      <a:lnTo>
                        <a:pt x="126660" y="14249"/>
                      </a:lnTo>
                      <a:lnTo>
                        <a:pt x="118700" y="8121"/>
                      </a:lnTo>
                      <a:lnTo>
                        <a:pt x="112509" y="0"/>
                      </a:lnTo>
                      <a:lnTo>
                        <a:pt x="0" y="0"/>
                      </a:lnTo>
                      <a:lnTo>
                        <a:pt x="0" y="19469"/>
                      </a:lnTo>
                      <a:lnTo>
                        <a:pt x="3060" y="34623"/>
                      </a:lnTo>
                      <a:lnTo>
                        <a:pt x="11407" y="47001"/>
                      </a:lnTo>
                      <a:lnTo>
                        <a:pt x="23788" y="55346"/>
                      </a:lnTo>
                      <a:lnTo>
                        <a:pt x="38950" y="58407"/>
                      </a:lnTo>
                      <a:lnTo>
                        <a:pt x="253161" y="58407"/>
                      </a:lnTo>
                      <a:lnTo>
                        <a:pt x="268316" y="55346"/>
                      </a:lnTo>
                      <a:lnTo>
                        <a:pt x="280693" y="47001"/>
                      </a:lnTo>
                      <a:lnTo>
                        <a:pt x="289039" y="34623"/>
                      </a:lnTo>
                      <a:lnTo>
                        <a:pt x="292100" y="19469"/>
                      </a:lnTo>
                      <a:lnTo>
                        <a:pt x="292100" y="0"/>
                      </a:lnTo>
                      <a:lnTo>
                        <a:pt x="179603" y="0"/>
                      </a:lnTo>
                      <a:close/>
                    </a:path>
                  </a:pathLst>
                </a:custGeom>
                <a:ln w="12700">
                  <a:solidFill>
                    <a:srgbClr val="D5D5D5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56" name="object 56"/>
                <p:cNvPicPr/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540964" y="5701228"/>
                  <a:ext cx="195751" cy="184716"/>
                </a:xfrm>
                <a:prstGeom prst="rect">
                  <a:avLst/>
                </a:prstGeom>
              </p:spPr>
            </p:pic>
          </p:grpSp>
          <p:sp>
            <p:nvSpPr>
              <p:cNvPr id="57" name="object 57"/>
              <p:cNvSpPr txBox="1"/>
              <p:nvPr/>
            </p:nvSpPr>
            <p:spPr>
              <a:xfrm>
                <a:off x="931967" y="6731626"/>
                <a:ext cx="553720" cy="17780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50" dirty="0">
                    <a:solidFill>
                      <a:srgbClr val="333333"/>
                    </a:solidFill>
                    <a:latin typeface="Arial"/>
                    <a:cs typeface="Arial"/>
                  </a:rPr>
                  <a:t>Contato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0" name="Agrupar 69"/>
            <p:cNvGrpSpPr/>
            <p:nvPr/>
          </p:nvGrpSpPr>
          <p:grpSpPr>
            <a:xfrm>
              <a:off x="367034" y="3919001"/>
              <a:ext cx="1617547" cy="508000"/>
              <a:chOff x="359999" y="3814400"/>
              <a:chExt cx="1617547" cy="508000"/>
            </a:xfrm>
          </p:grpSpPr>
          <p:sp>
            <p:nvSpPr>
              <p:cNvPr id="71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3" name="object 39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74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 Funções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81" name="Agrupar 80"/>
            <p:cNvGrpSpPr/>
            <p:nvPr/>
          </p:nvGrpSpPr>
          <p:grpSpPr>
            <a:xfrm>
              <a:off x="353089" y="2653227"/>
              <a:ext cx="1337790" cy="961263"/>
              <a:chOff x="353089" y="2653227"/>
              <a:chExt cx="1337790" cy="961263"/>
            </a:xfrm>
          </p:grpSpPr>
          <p:sp>
            <p:nvSpPr>
              <p:cNvPr id="25" name="object 25"/>
              <p:cNvSpPr/>
              <p:nvPr/>
            </p:nvSpPr>
            <p:spPr>
              <a:xfrm>
                <a:off x="373889" y="2653227"/>
                <a:ext cx="13169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" name="object 26"/>
              <p:cNvSpPr/>
              <p:nvPr/>
            </p:nvSpPr>
            <p:spPr>
              <a:xfrm flipV="1">
                <a:off x="353089" y="3517230"/>
                <a:ext cx="1323420" cy="9726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14436" y="2194629"/>
              <a:ext cx="226910" cy="119811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81835" y="2023610"/>
              <a:ext cx="292100" cy="138430"/>
            </a:xfrm>
            <a:custGeom>
              <a:avLst/>
              <a:gdLst/>
              <a:ahLst/>
              <a:cxnLst/>
              <a:rect l="l" t="t" r="r" b="b"/>
              <a:pathLst>
                <a:path w="292100" h="138430">
                  <a:moveTo>
                    <a:pt x="0" y="137998"/>
                  </a:moveTo>
                  <a:lnTo>
                    <a:pt x="132283" y="5702"/>
                  </a:lnTo>
                  <a:lnTo>
                    <a:pt x="135928" y="2044"/>
                  </a:lnTo>
                  <a:lnTo>
                    <a:pt x="140881" y="0"/>
                  </a:lnTo>
                  <a:lnTo>
                    <a:pt x="146050" y="0"/>
                  </a:lnTo>
                  <a:lnTo>
                    <a:pt x="151218" y="0"/>
                  </a:lnTo>
                  <a:lnTo>
                    <a:pt x="156171" y="2044"/>
                  </a:lnTo>
                  <a:lnTo>
                    <a:pt x="159829" y="5702"/>
                  </a:lnTo>
                  <a:lnTo>
                    <a:pt x="292100" y="137998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27"/>
          <p:cNvSpPr/>
          <p:nvPr/>
        </p:nvSpPr>
        <p:spPr>
          <a:xfrm>
            <a:off x="386534" y="6832600"/>
            <a:ext cx="1316990" cy="0"/>
          </a:xfrm>
          <a:custGeom>
            <a:avLst/>
            <a:gdLst/>
            <a:ahLst/>
            <a:cxnLst/>
            <a:rect l="l" t="t" r="r" b="b"/>
            <a:pathLst>
              <a:path w="1316989">
                <a:moveTo>
                  <a:pt x="0" y="0"/>
                </a:moveTo>
                <a:lnTo>
                  <a:pt x="131640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51154" y="584327"/>
            <a:ext cx="65639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000" b="1" spc="80" dirty="0">
                <a:solidFill>
                  <a:srgbClr val="999999"/>
                </a:solidFill>
                <a:latin typeface="Trebuchet MS"/>
                <a:cs typeface="Trebuchet MS"/>
              </a:rPr>
              <a:t>Informação</a:t>
            </a:r>
            <a:r>
              <a:rPr sz="1000" b="1" spc="-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b="1" spc="55" dirty="0">
                <a:solidFill>
                  <a:srgbClr val="999999"/>
                </a:solidFill>
                <a:latin typeface="Trebuchet MS"/>
                <a:cs typeface="Trebuchet MS"/>
              </a:rPr>
              <a:t>confidencial</a:t>
            </a:r>
            <a:r>
              <a:rPr sz="1000" b="1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80" dirty="0">
                <a:solidFill>
                  <a:srgbClr val="999999"/>
                </a:solidFill>
                <a:latin typeface="Trebuchet MS"/>
                <a:cs typeface="Trebuchet MS"/>
              </a:rPr>
              <a:t>-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Este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documento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5" dirty="0">
                <a:solidFill>
                  <a:srgbClr val="999999"/>
                </a:solidFill>
                <a:latin typeface="Trebuchet MS"/>
                <a:cs typeface="Trebuchet MS"/>
              </a:rPr>
              <a:t>foi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classificado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pela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Área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de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Capacitação,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acesso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5" dirty="0">
                <a:solidFill>
                  <a:srgbClr val="999999"/>
                </a:solidFill>
                <a:latin typeface="Trebuchet MS"/>
                <a:cs typeface="Trebuchet MS"/>
              </a:rPr>
              <a:t>está </a:t>
            </a:r>
            <a:r>
              <a:rPr sz="1000" spc="-2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autorizado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exclusivamente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SPC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5" dirty="0">
                <a:solidFill>
                  <a:srgbClr val="999999"/>
                </a:solidFill>
                <a:latin typeface="Trebuchet MS"/>
                <a:cs typeface="Trebuchet MS"/>
              </a:rPr>
              <a:t>Brasil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Poder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Judiciário.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59054" y="558800"/>
            <a:ext cx="0" cy="508000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ln w="6350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933443" y="-14777"/>
            <a:ext cx="4550588" cy="10160000"/>
          </a:xfrm>
          <a:custGeom>
            <a:avLst/>
            <a:gdLst/>
            <a:ahLst/>
            <a:cxnLst/>
            <a:rect l="l" t="t" r="r" b="b"/>
            <a:pathLst>
              <a:path w="3217544" h="10160000">
                <a:moveTo>
                  <a:pt x="3217329" y="0"/>
                </a:moveTo>
                <a:lnTo>
                  <a:pt x="0" y="0"/>
                </a:lnTo>
                <a:lnTo>
                  <a:pt x="0" y="10160000"/>
                </a:lnTo>
                <a:lnTo>
                  <a:pt x="3217329" y="10160000"/>
                </a:lnTo>
                <a:lnTo>
                  <a:pt x="3217329" y="0"/>
                </a:lnTo>
                <a:close/>
              </a:path>
            </a:pathLst>
          </a:custGeom>
          <a:solidFill>
            <a:srgbClr val="2966F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0" y="1625600"/>
            <a:ext cx="2036445" cy="7721600"/>
            <a:chOff x="0" y="1625600"/>
            <a:chExt cx="2036445" cy="7721600"/>
          </a:xfrm>
        </p:grpSpPr>
        <p:sp>
          <p:nvSpPr>
            <p:cNvPr id="9" name="object 9"/>
            <p:cNvSpPr/>
            <p:nvPr/>
          </p:nvSpPr>
          <p:spPr>
            <a:xfrm>
              <a:off x="0" y="1625600"/>
              <a:ext cx="2036445" cy="7721600"/>
            </a:xfrm>
            <a:custGeom>
              <a:avLst/>
              <a:gdLst/>
              <a:ahLst/>
              <a:cxnLst/>
              <a:rect l="l" t="t" r="r" b="b"/>
              <a:pathLst>
                <a:path w="2036445" h="7721600">
                  <a:moveTo>
                    <a:pt x="2036406" y="0"/>
                  </a:moveTo>
                  <a:lnTo>
                    <a:pt x="0" y="0"/>
                  </a:lnTo>
                  <a:lnTo>
                    <a:pt x="0" y="7721600"/>
                  </a:lnTo>
                  <a:lnTo>
                    <a:pt x="2036406" y="7721600"/>
                  </a:lnTo>
                  <a:lnTo>
                    <a:pt x="203640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59999" y="26967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59999" y="36111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59999" y="45255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59999" y="1985599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956899" y="2144222"/>
            <a:ext cx="3746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333333"/>
                </a:solidFill>
                <a:latin typeface="Arial"/>
                <a:cs typeface="Arial"/>
              </a:rPr>
              <a:t>Início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59999" y="2100962"/>
            <a:ext cx="1316990" cy="4050665"/>
            <a:chOff x="359999" y="2100962"/>
            <a:chExt cx="1316990" cy="4050665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546" y="2258429"/>
              <a:ext cx="226910" cy="11981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67945" y="2107312"/>
              <a:ext cx="292100" cy="138430"/>
            </a:xfrm>
            <a:custGeom>
              <a:avLst/>
              <a:gdLst/>
              <a:ahLst/>
              <a:cxnLst/>
              <a:rect l="l" t="t" r="r" b="b"/>
              <a:pathLst>
                <a:path w="292100" h="138430">
                  <a:moveTo>
                    <a:pt x="0" y="137998"/>
                  </a:moveTo>
                  <a:lnTo>
                    <a:pt x="132283" y="5702"/>
                  </a:lnTo>
                  <a:lnTo>
                    <a:pt x="135928" y="2044"/>
                  </a:lnTo>
                  <a:lnTo>
                    <a:pt x="140881" y="0"/>
                  </a:lnTo>
                  <a:lnTo>
                    <a:pt x="146050" y="0"/>
                  </a:lnTo>
                  <a:lnTo>
                    <a:pt x="151218" y="0"/>
                  </a:lnTo>
                  <a:lnTo>
                    <a:pt x="156171" y="2044"/>
                  </a:lnTo>
                  <a:lnTo>
                    <a:pt x="159829" y="5702"/>
                  </a:lnTo>
                  <a:lnTo>
                    <a:pt x="292100" y="137998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59999" y="2899999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4710" y="3045307"/>
              <a:ext cx="285750" cy="217804"/>
            </a:xfrm>
            <a:custGeom>
              <a:avLst/>
              <a:gdLst/>
              <a:ahLst/>
              <a:cxnLst/>
              <a:rect l="l" t="t" r="r" b="b"/>
              <a:pathLst>
                <a:path w="285750" h="217804">
                  <a:moveTo>
                    <a:pt x="33058" y="0"/>
                  </a:moveTo>
                  <a:lnTo>
                    <a:pt x="46031" y="47513"/>
                  </a:lnTo>
                  <a:lnTo>
                    <a:pt x="49031" y="92971"/>
                  </a:lnTo>
                  <a:lnTo>
                    <a:pt x="42237" y="136411"/>
                  </a:lnTo>
                  <a:lnTo>
                    <a:pt x="25833" y="177869"/>
                  </a:lnTo>
                  <a:lnTo>
                    <a:pt x="0" y="217385"/>
                  </a:lnTo>
                  <a:lnTo>
                    <a:pt x="233946" y="217385"/>
                  </a:lnTo>
                  <a:lnTo>
                    <a:pt x="261541" y="179106"/>
                  </a:lnTo>
                  <a:lnTo>
                    <a:pt x="278643" y="138227"/>
                  </a:lnTo>
                  <a:lnTo>
                    <a:pt x="285251" y="94749"/>
                  </a:lnTo>
                  <a:lnTo>
                    <a:pt x="281367" y="48673"/>
                  </a:lnTo>
                  <a:lnTo>
                    <a:pt x="266992" y="0"/>
                  </a:lnTo>
                  <a:lnTo>
                    <a:pt x="33058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59999" y="38144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2966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36106" y="417550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9209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67945" y="4078132"/>
              <a:ext cx="97790" cy="635"/>
            </a:xfrm>
            <a:custGeom>
              <a:avLst/>
              <a:gdLst/>
              <a:ahLst/>
              <a:cxnLst/>
              <a:rect l="l" t="t" r="r" b="b"/>
              <a:pathLst>
                <a:path w="97790" h="635">
                  <a:moveTo>
                    <a:pt x="-6350" y="253"/>
                  </a:moveTo>
                  <a:lnTo>
                    <a:pt x="103720" y="253"/>
                  </a:lnTo>
                </a:path>
              </a:pathLst>
            </a:custGeom>
            <a:ln w="132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67945" y="3922354"/>
              <a:ext cx="292100" cy="194945"/>
            </a:xfrm>
            <a:custGeom>
              <a:avLst/>
              <a:gdLst/>
              <a:ahLst/>
              <a:cxnLst/>
              <a:rect l="l" t="t" r="r" b="b"/>
              <a:pathLst>
                <a:path w="292100" h="194945">
                  <a:moveTo>
                    <a:pt x="77901" y="194729"/>
                  </a:moveTo>
                  <a:lnTo>
                    <a:pt x="38950" y="194729"/>
                  </a:lnTo>
                  <a:lnTo>
                    <a:pt x="23788" y="191668"/>
                  </a:lnTo>
                  <a:lnTo>
                    <a:pt x="11407" y="183321"/>
                  </a:lnTo>
                  <a:lnTo>
                    <a:pt x="3060" y="170940"/>
                  </a:lnTo>
                  <a:lnTo>
                    <a:pt x="0" y="155778"/>
                  </a:lnTo>
                  <a:lnTo>
                    <a:pt x="0" y="38938"/>
                  </a:lnTo>
                  <a:lnTo>
                    <a:pt x="3060" y="23783"/>
                  </a:lnTo>
                  <a:lnTo>
                    <a:pt x="11407" y="11406"/>
                  </a:lnTo>
                  <a:lnTo>
                    <a:pt x="23788" y="3060"/>
                  </a:lnTo>
                  <a:lnTo>
                    <a:pt x="38950" y="0"/>
                  </a:lnTo>
                  <a:lnTo>
                    <a:pt x="253161" y="0"/>
                  </a:lnTo>
                  <a:lnTo>
                    <a:pt x="268316" y="3060"/>
                  </a:lnTo>
                  <a:lnTo>
                    <a:pt x="280693" y="11406"/>
                  </a:lnTo>
                  <a:lnTo>
                    <a:pt x="289039" y="23783"/>
                  </a:lnTo>
                  <a:lnTo>
                    <a:pt x="292099" y="38938"/>
                  </a:lnTo>
                  <a:lnTo>
                    <a:pt x="292099" y="136309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8176" y="4042572"/>
              <a:ext cx="178219" cy="17823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59999" y="47288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78900" y="4839924"/>
              <a:ext cx="247650" cy="285750"/>
            </a:xfrm>
            <a:custGeom>
              <a:avLst/>
              <a:gdLst/>
              <a:ahLst/>
              <a:cxnLst/>
              <a:rect l="l" t="t" r="r" b="b"/>
              <a:pathLst>
                <a:path w="247650" h="285750">
                  <a:moveTo>
                    <a:pt x="247650" y="266700"/>
                  </a:moveTo>
                  <a:lnTo>
                    <a:pt x="246152" y="274112"/>
                  </a:lnTo>
                  <a:lnTo>
                    <a:pt x="242068" y="280168"/>
                  </a:lnTo>
                  <a:lnTo>
                    <a:pt x="236012" y="284252"/>
                  </a:lnTo>
                  <a:lnTo>
                    <a:pt x="228600" y="285750"/>
                  </a:lnTo>
                  <a:lnTo>
                    <a:pt x="19050" y="285750"/>
                  </a:lnTo>
                  <a:lnTo>
                    <a:pt x="11637" y="284252"/>
                  </a:lnTo>
                  <a:lnTo>
                    <a:pt x="5581" y="280168"/>
                  </a:lnTo>
                  <a:lnTo>
                    <a:pt x="1497" y="274112"/>
                  </a:lnTo>
                  <a:lnTo>
                    <a:pt x="0" y="266700"/>
                  </a:lnTo>
                  <a:lnTo>
                    <a:pt x="0" y="19050"/>
                  </a:lnTo>
                  <a:lnTo>
                    <a:pt x="1497" y="11637"/>
                  </a:lnTo>
                  <a:lnTo>
                    <a:pt x="5581" y="5581"/>
                  </a:lnTo>
                  <a:lnTo>
                    <a:pt x="11637" y="1497"/>
                  </a:lnTo>
                  <a:lnTo>
                    <a:pt x="19050" y="0"/>
                  </a:lnTo>
                  <a:lnTo>
                    <a:pt x="154038" y="0"/>
                  </a:lnTo>
                  <a:lnTo>
                    <a:pt x="159080" y="0"/>
                  </a:lnTo>
                  <a:lnTo>
                    <a:pt x="163931" y="2006"/>
                  </a:lnTo>
                  <a:lnTo>
                    <a:pt x="167500" y="5575"/>
                  </a:lnTo>
                  <a:lnTo>
                    <a:pt x="242074" y="80149"/>
                  </a:lnTo>
                  <a:lnTo>
                    <a:pt x="245643" y="83718"/>
                  </a:lnTo>
                  <a:lnTo>
                    <a:pt x="247650" y="88557"/>
                  </a:lnTo>
                  <a:lnTo>
                    <a:pt x="247650" y="93611"/>
                  </a:lnTo>
                  <a:lnTo>
                    <a:pt x="247650" y="26670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4950" y="4833574"/>
              <a:ext cx="107950" cy="10795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17000" y="4952420"/>
              <a:ext cx="152400" cy="126364"/>
            </a:xfrm>
            <a:custGeom>
              <a:avLst/>
              <a:gdLst/>
              <a:ahLst/>
              <a:cxnLst/>
              <a:rect l="l" t="t" r="r" b="b"/>
              <a:pathLst>
                <a:path w="152400" h="126364">
                  <a:moveTo>
                    <a:pt x="56121" y="0"/>
                  </a:moveTo>
                  <a:lnTo>
                    <a:pt x="29044" y="36093"/>
                  </a:lnTo>
                  <a:lnTo>
                    <a:pt x="19342" y="40068"/>
                  </a:lnTo>
                  <a:lnTo>
                    <a:pt x="16649" y="39065"/>
                  </a:lnTo>
                  <a:lnTo>
                    <a:pt x="14693" y="37109"/>
                  </a:lnTo>
                  <a:lnTo>
                    <a:pt x="0" y="22428"/>
                  </a:lnTo>
                </a:path>
                <a:path w="152400" h="126364">
                  <a:moveTo>
                    <a:pt x="56121" y="85724"/>
                  </a:moveTo>
                  <a:lnTo>
                    <a:pt x="29044" y="121818"/>
                  </a:lnTo>
                  <a:lnTo>
                    <a:pt x="19342" y="125793"/>
                  </a:lnTo>
                  <a:lnTo>
                    <a:pt x="16649" y="124790"/>
                  </a:lnTo>
                  <a:lnTo>
                    <a:pt x="14693" y="122834"/>
                  </a:lnTo>
                  <a:lnTo>
                    <a:pt x="0" y="108140"/>
                  </a:lnTo>
                </a:path>
                <a:path w="152400" h="126364">
                  <a:moveTo>
                    <a:pt x="95250" y="39903"/>
                  </a:moveTo>
                  <a:lnTo>
                    <a:pt x="152400" y="39903"/>
                  </a:lnTo>
                </a:path>
                <a:path w="152400" h="126364">
                  <a:moveTo>
                    <a:pt x="95250" y="116103"/>
                  </a:moveTo>
                  <a:lnTo>
                    <a:pt x="152400" y="116103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59999" y="54399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59999" y="56432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40576" y="5945925"/>
              <a:ext cx="0" cy="39370"/>
            </a:xfrm>
            <a:custGeom>
              <a:avLst/>
              <a:gdLst/>
              <a:ahLst/>
              <a:cxnLst/>
              <a:rect l="l" t="t" r="r" b="b"/>
              <a:pathLst>
                <a:path h="39370">
                  <a:moveTo>
                    <a:pt x="0" y="0"/>
                  </a:moveTo>
                  <a:lnTo>
                    <a:pt x="0" y="38925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1077" y="5822786"/>
              <a:ext cx="80848" cy="16841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67945" y="5984850"/>
              <a:ext cx="292100" cy="58419"/>
            </a:xfrm>
            <a:custGeom>
              <a:avLst/>
              <a:gdLst/>
              <a:ahLst/>
              <a:cxnLst/>
              <a:rect l="l" t="t" r="r" b="b"/>
              <a:pathLst>
                <a:path w="292100" h="58420">
                  <a:moveTo>
                    <a:pt x="179603" y="0"/>
                  </a:moveTo>
                  <a:lnTo>
                    <a:pt x="173406" y="8121"/>
                  </a:lnTo>
                  <a:lnTo>
                    <a:pt x="165446" y="14249"/>
                  </a:lnTo>
                  <a:lnTo>
                    <a:pt x="156175" y="18120"/>
                  </a:lnTo>
                  <a:lnTo>
                    <a:pt x="146049" y="19469"/>
                  </a:lnTo>
                  <a:lnTo>
                    <a:pt x="135930" y="18120"/>
                  </a:lnTo>
                  <a:lnTo>
                    <a:pt x="126660" y="14249"/>
                  </a:lnTo>
                  <a:lnTo>
                    <a:pt x="118700" y="8121"/>
                  </a:lnTo>
                  <a:lnTo>
                    <a:pt x="112509" y="0"/>
                  </a:lnTo>
                  <a:lnTo>
                    <a:pt x="0" y="0"/>
                  </a:lnTo>
                  <a:lnTo>
                    <a:pt x="0" y="19469"/>
                  </a:lnTo>
                  <a:lnTo>
                    <a:pt x="3060" y="34623"/>
                  </a:lnTo>
                  <a:lnTo>
                    <a:pt x="11407" y="47001"/>
                  </a:lnTo>
                  <a:lnTo>
                    <a:pt x="23788" y="55346"/>
                  </a:lnTo>
                  <a:lnTo>
                    <a:pt x="38950" y="58407"/>
                  </a:lnTo>
                  <a:lnTo>
                    <a:pt x="253161" y="58407"/>
                  </a:lnTo>
                  <a:lnTo>
                    <a:pt x="268316" y="55346"/>
                  </a:lnTo>
                  <a:lnTo>
                    <a:pt x="280693" y="47001"/>
                  </a:lnTo>
                  <a:lnTo>
                    <a:pt x="289039" y="34623"/>
                  </a:lnTo>
                  <a:lnTo>
                    <a:pt x="292100" y="19469"/>
                  </a:lnTo>
                  <a:lnTo>
                    <a:pt x="292100" y="0"/>
                  </a:lnTo>
                  <a:lnTo>
                    <a:pt x="179603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8872" y="5744800"/>
              <a:ext cx="195751" cy="184716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956899" y="3058623"/>
            <a:ext cx="7404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5" dirty="0">
                <a:solidFill>
                  <a:srgbClr val="333333"/>
                </a:solidFill>
                <a:latin typeface="Arial"/>
                <a:cs typeface="Arial"/>
              </a:rPr>
              <a:t>Introdução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56899" y="3973023"/>
            <a:ext cx="740410" cy="16671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1000" b="1" spc="35" dirty="0">
                <a:solidFill>
                  <a:srgbClr val="2966F5"/>
                </a:solidFill>
                <a:latin typeface="Arial"/>
                <a:cs typeface="Arial"/>
              </a:rPr>
              <a:t>Eficiência 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56899" y="4887423"/>
            <a:ext cx="6737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333333"/>
                </a:solidFill>
                <a:latin typeface="Arial"/>
                <a:cs typeface="Arial"/>
              </a:rPr>
              <a:t>Relatórios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56899" y="5801823"/>
            <a:ext cx="5537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0" dirty="0">
                <a:solidFill>
                  <a:srgbClr val="333333"/>
                </a:solidFill>
                <a:latin typeface="Arial"/>
                <a:cs typeface="Arial"/>
              </a:rPr>
              <a:t>Contato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287532" y="8151728"/>
            <a:ext cx="1153795" cy="508000"/>
          </a:xfrm>
          <a:custGeom>
            <a:avLst/>
            <a:gdLst/>
            <a:ahLst/>
            <a:cxnLst/>
            <a:rect l="l" t="t" r="r" b="b"/>
            <a:pathLst>
              <a:path w="1153795" h="508000">
                <a:moveTo>
                  <a:pt x="1052069" y="0"/>
                </a:moveTo>
                <a:lnTo>
                  <a:pt x="101600" y="0"/>
                </a:lnTo>
                <a:lnTo>
                  <a:pt x="62054" y="7984"/>
                </a:lnTo>
                <a:lnTo>
                  <a:pt x="29759" y="29759"/>
                </a:lnTo>
                <a:lnTo>
                  <a:pt x="7984" y="62054"/>
                </a:lnTo>
                <a:lnTo>
                  <a:pt x="0" y="101600"/>
                </a:lnTo>
                <a:lnTo>
                  <a:pt x="0" y="406400"/>
                </a:lnTo>
                <a:lnTo>
                  <a:pt x="7984" y="445945"/>
                </a:lnTo>
                <a:lnTo>
                  <a:pt x="29759" y="478240"/>
                </a:lnTo>
                <a:lnTo>
                  <a:pt x="62054" y="500015"/>
                </a:lnTo>
                <a:lnTo>
                  <a:pt x="101600" y="508000"/>
                </a:lnTo>
                <a:lnTo>
                  <a:pt x="1052069" y="508000"/>
                </a:lnTo>
                <a:lnTo>
                  <a:pt x="1091614" y="500015"/>
                </a:lnTo>
                <a:lnTo>
                  <a:pt x="1123909" y="478240"/>
                </a:lnTo>
                <a:lnTo>
                  <a:pt x="1145684" y="445945"/>
                </a:lnTo>
                <a:lnTo>
                  <a:pt x="1153669" y="406400"/>
                </a:lnTo>
                <a:lnTo>
                  <a:pt x="1153669" y="101600"/>
                </a:lnTo>
                <a:lnTo>
                  <a:pt x="1145684" y="62054"/>
                </a:lnTo>
                <a:lnTo>
                  <a:pt x="1123909" y="29759"/>
                </a:lnTo>
                <a:lnTo>
                  <a:pt x="1091614" y="7984"/>
                </a:lnTo>
                <a:lnTo>
                  <a:pt x="1052069" y="0"/>
                </a:lnTo>
                <a:close/>
              </a:path>
            </a:pathLst>
          </a:custGeom>
          <a:solidFill>
            <a:srgbClr val="012A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3498441" y="8316828"/>
            <a:ext cx="5765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5" dirty="0">
                <a:solidFill>
                  <a:srgbClr val="FFFFFF"/>
                </a:solidFill>
                <a:latin typeface="Arial"/>
                <a:cs typeface="Arial"/>
              </a:rPr>
              <a:t>Avançar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41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79617" y="8346991"/>
            <a:ext cx="147637" cy="147637"/>
          </a:xfrm>
          <a:prstGeom prst="rect">
            <a:avLst/>
          </a:prstGeom>
        </p:spPr>
      </p:pic>
      <p:sp>
        <p:nvSpPr>
          <p:cNvPr id="42" name="object 7"/>
          <p:cNvSpPr txBox="1">
            <a:spLocks/>
          </p:cNvSpPr>
          <p:nvPr/>
        </p:nvSpPr>
        <p:spPr>
          <a:xfrm>
            <a:off x="3218950" y="1600763"/>
            <a:ext cx="6069928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pt-BR" sz="6500" b="1" kern="0" spc="-315" dirty="0">
                <a:solidFill>
                  <a:srgbClr val="2966F5"/>
                </a:solidFill>
              </a:rPr>
              <a:t>2.</a:t>
            </a:r>
            <a:r>
              <a:rPr lang="pt-BR" sz="6500" b="1" kern="0" spc="-530" dirty="0">
                <a:solidFill>
                  <a:srgbClr val="2966F5"/>
                </a:solidFill>
              </a:rPr>
              <a:t> </a:t>
            </a:r>
            <a:r>
              <a:rPr lang="pt-BR" sz="6500" b="1" kern="0" spc="50" dirty="0">
                <a:solidFill>
                  <a:srgbClr val="2966F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EFICIÊNCIA</a:t>
            </a:r>
            <a:endParaRPr lang="pt-BR" sz="6500" b="1" kern="0" dirty="0">
              <a:solidFill>
                <a:srgbClr val="2966F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3207887" y="5236800"/>
            <a:ext cx="4946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2966F5"/>
                </a:solidFill>
              </a:rPr>
              <a:t>Benefícios</a:t>
            </a:r>
            <a:r>
              <a:rPr lang="pt-BR" b="1" dirty="0">
                <a:solidFill>
                  <a:srgbClr val="2966F5"/>
                </a:solidFill>
              </a:rPr>
              <a:t>:</a:t>
            </a:r>
          </a:p>
        </p:txBody>
      </p: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1150A3BD-6168-B1F0-052F-E9714A1A69C0}"/>
              </a:ext>
            </a:extLst>
          </p:cNvPr>
          <p:cNvGrpSpPr/>
          <p:nvPr/>
        </p:nvGrpSpPr>
        <p:grpSpPr>
          <a:xfrm>
            <a:off x="8047026" y="6040128"/>
            <a:ext cx="2031504" cy="669171"/>
            <a:chOff x="5715992" y="-805071"/>
            <a:chExt cx="1599208" cy="526774"/>
          </a:xfrm>
          <a:solidFill>
            <a:srgbClr val="01C381"/>
          </a:solidFill>
        </p:grpSpPr>
        <p:sp>
          <p:nvSpPr>
            <p:cNvPr id="45" name="Retângulo Arredondado 44">
              <a:extLst>
                <a:ext uri="{FF2B5EF4-FFF2-40B4-BE49-F238E27FC236}">
                  <a16:creationId xmlns:a16="http://schemas.microsoft.com/office/drawing/2014/main" id="{34F23DCF-B940-BCBA-058E-30F01F448EAA}"/>
                </a:ext>
              </a:extLst>
            </p:cNvPr>
            <p:cNvSpPr/>
            <p:nvPr/>
          </p:nvSpPr>
          <p:spPr>
            <a:xfrm>
              <a:off x="5715992" y="-805071"/>
              <a:ext cx="1599208" cy="52677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84475171-BB4A-6AE8-22F7-200E0A842FCC}"/>
                </a:ext>
              </a:extLst>
            </p:cNvPr>
            <p:cNvSpPr txBox="1"/>
            <p:nvPr/>
          </p:nvSpPr>
          <p:spPr>
            <a:xfrm>
              <a:off x="5875037" y="-695572"/>
              <a:ext cx="1281120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Autonomia</a:t>
              </a:r>
            </a:p>
          </p:txBody>
        </p: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F63990E6-20EC-212A-1988-21DF8741FCEA}"/>
              </a:ext>
            </a:extLst>
          </p:cNvPr>
          <p:cNvGrpSpPr/>
          <p:nvPr/>
        </p:nvGrpSpPr>
        <p:grpSpPr>
          <a:xfrm>
            <a:off x="5708482" y="6057277"/>
            <a:ext cx="1942748" cy="639935"/>
            <a:chOff x="5715992" y="-805071"/>
            <a:chExt cx="1599208" cy="526774"/>
          </a:xfrm>
          <a:solidFill>
            <a:srgbClr val="01C381"/>
          </a:solidFill>
        </p:grpSpPr>
        <p:sp>
          <p:nvSpPr>
            <p:cNvPr id="48" name="Retângulo Arredondado 47">
              <a:extLst>
                <a:ext uri="{FF2B5EF4-FFF2-40B4-BE49-F238E27FC236}">
                  <a16:creationId xmlns:a16="http://schemas.microsoft.com/office/drawing/2014/main" id="{E5DC7D5B-046D-0839-C11A-CC67C4192BF1}"/>
                </a:ext>
              </a:extLst>
            </p:cNvPr>
            <p:cNvSpPr/>
            <p:nvPr/>
          </p:nvSpPr>
          <p:spPr>
            <a:xfrm>
              <a:off x="5715992" y="-805071"/>
              <a:ext cx="1599208" cy="52677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A79A3092-434C-5F82-23D1-BAC21E92BBDD}"/>
                </a:ext>
              </a:extLst>
            </p:cNvPr>
            <p:cNvSpPr txBox="1"/>
            <p:nvPr/>
          </p:nvSpPr>
          <p:spPr>
            <a:xfrm>
              <a:off x="5955188" y="-695572"/>
              <a:ext cx="1120820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Agilidade</a:t>
              </a:r>
            </a:p>
          </p:txBody>
        </p:sp>
      </p:grpSp>
      <p:pic>
        <p:nvPicPr>
          <p:cNvPr id="55" name="Imagem 5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20773" y="1895794"/>
            <a:ext cx="5775927" cy="3767566"/>
          </a:xfrm>
          <a:prstGeom prst="rect">
            <a:avLst/>
          </a:prstGeom>
        </p:spPr>
      </p:pic>
      <p:sp>
        <p:nvSpPr>
          <p:cNvPr id="56" name="CaixaDeTexto 55"/>
          <p:cNvSpPr txBox="1"/>
          <p:nvPr/>
        </p:nvSpPr>
        <p:spPr>
          <a:xfrm>
            <a:off x="3104874" y="2579127"/>
            <a:ext cx="864591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Para auxiliar ainda mais o dia a dia do judiciário, as consultas de inadimplência fornecem informações da base do SPC Brasil e dos registros ativos do banco de dados da Serasa.</a:t>
            </a:r>
          </a:p>
          <a:p>
            <a:pPr algn="just"/>
            <a:r>
              <a:rPr lang="pt-BR" sz="16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Conforme o gráfico ao lado, são recepcionados diversos ofícios cujos registros são oriundos da base de dados Serasa. Isso faz com que os ofícios sejam devolvidos ao Judiciário, ocasionando retrabalho a todos os envolvidos e maior tempo da a resposta do órgão responsável. A consulta de inadimplência no sistema SPC </a:t>
            </a:r>
            <a:r>
              <a:rPr lang="pt-BR" sz="1600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Jud</a:t>
            </a:r>
            <a:r>
              <a:rPr lang="pt-BR" sz="16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é a ferramenta adequada para verificar se o registro é oriundo do SPC ou da Serasa, evitando a necessidade de enviar ofícios ao SPC Brasil para esses casos, dando mais celeridade no cumprimento da ordem.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57" name="CaixaDeTexto 56"/>
          <p:cNvSpPr txBox="1"/>
          <p:nvPr/>
        </p:nvSpPr>
        <p:spPr>
          <a:xfrm>
            <a:off x="12281691" y="6243010"/>
            <a:ext cx="42023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Referência:</a:t>
            </a:r>
            <a:br>
              <a:rPr lang="pt-BR" sz="2000" dirty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pt-BR" sz="2000" dirty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Janeiro a abril de 2024</a:t>
            </a:r>
          </a:p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Total:</a:t>
            </a:r>
            <a:br>
              <a:rPr lang="pt-BR" sz="2000" dirty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pt-BR" sz="2000" dirty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6.269</a:t>
            </a:r>
          </a:p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Ofícios correspondentes à Serasa:</a:t>
            </a:r>
            <a:br>
              <a:rPr lang="pt-BR" sz="2000" dirty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pt-BR" sz="2000" dirty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3.000</a:t>
            </a:r>
          </a:p>
          <a:p>
            <a:endParaRPr lang="pt-BR" dirty="0"/>
          </a:p>
        </p:txBody>
      </p: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F63990E6-20EC-212A-1988-21DF8741FCEA}"/>
              </a:ext>
            </a:extLst>
          </p:cNvPr>
          <p:cNvGrpSpPr/>
          <p:nvPr/>
        </p:nvGrpSpPr>
        <p:grpSpPr>
          <a:xfrm>
            <a:off x="3234766" y="6977298"/>
            <a:ext cx="1942748" cy="639935"/>
            <a:chOff x="5715992" y="-805071"/>
            <a:chExt cx="1599208" cy="526774"/>
          </a:xfrm>
          <a:solidFill>
            <a:srgbClr val="01C381"/>
          </a:solidFill>
        </p:grpSpPr>
        <p:sp>
          <p:nvSpPr>
            <p:cNvPr id="64" name="Retângulo Arredondado 63">
              <a:extLst>
                <a:ext uri="{FF2B5EF4-FFF2-40B4-BE49-F238E27FC236}">
                  <a16:creationId xmlns:a16="http://schemas.microsoft.com/office/drawing/2014/main" id="{E5DC7D5B-046D-0839-C11A-CC67C4192BF1}"/>
                </a:ext>
              </a:extLst>
            </p:cNvPr>
            <p:cNvSpPr/>
            <p:nvPr/>
          </p:nvSpPr>
          <p:spPr>
            <a:xfrm>
              <a:off x="5715992" y="-805071"/>
              <a:ext cx="1599208" cy="52677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CaixaDeTexto 64">
              <a:extLst>
                <a:ext uri="{FF2B5EF4-FFF2-40B4-BE49-F238E27FC236}">
                  <a16:creationId xmlns:a16="http://schemas.microsoft.com/office/drawing/2014/main" id="{A79A3092-434C-5F82-23D1-BAC21E92BBDD}"/>
                </a:ext>
              </a:extLst>
            </p:cNvPr>
            <p:cNvSpPr txBox="1"/>
            <p:nvPr/>
          </p:nvSpPr>
          <p:spPr>
            <a:xfrm>
              <a:off x="6093557" y="-695572"/>
              <a:ext cx="844085" cy="25335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Praticidade</a:t>
              </a:r>
            </a:p>
          </p:txBody>
        </p:sp>
      </p:grpSp>
      <p:grpSp>
        <p:nvGrpSpPr>
          <p:cNvPr id="66" name="Agrupar 65">
            <a:extLst>
              <a:ext uri="{FF2B5EF4-FFF2-40B4-BE49-F238E27FC236}">
                <a16:creationId xmlns:a16="http://schemas.microsoft.com/office/drawing/2014/main" id="{F63990E6-20EC-212A-1988-21DF8741FCEA}"/>
              </a:ext>
            </a:extLst>
          </p:cNvPr>
          <p:cNvGrpSpPr/>
          <p:nvPr/>
        </p:nvGrpSpPr>
        <p:grpSpPr>
          <a:xfrm>
            <a:off x="3168170" y="5875236"/>
            <a:ext cx="1942748" cy="639935"/>
            <a:chOff x="5715992" y="-805071"/>
            <a:chExt cx="1599208" cy="526774"/>
          </a:xfrm>
          <a:solidFill>
            <a:srgbClr val="01C381"/>
          </a:solidFill>
        </p:grpSpPr>
        <p:sp>
          <p:nvSpPr>
            <p:cNvPr id="67" name="Retângulo Arredondado 66">
              <a:extLst>
                <a:ext uri="{FF2B5EF4-FFF2-40B4-BE49-F238E27FC236}">
                  <a16:creationId xmlns:a16="http://schemas.microsoft.com/office/drawing/2014/main" id="{E5DC7D5B-046D-0839-C11A-CC67C4192BF1}"/>
                </a:ext>
              </a:extLst>
            </p:cNvPr>
            <p:cNvSpPr/>
            <p:nvPr/>
          </p:nvSpPr>
          <p:spPr>
            <a:xfrm>
              <a:off x="5715992" y="-805071"/>
              <a:ext cx="1599208" cy="52677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CaixaDeTexto 67">
              <a:extLst>
                <a:ext uri="{FF2B5EF4-FFF2-40B4-BE49-F238E27FC236}">
                  <a16:creationId xmlns:a16="http://schemas.microsoft.com/office/drawing/2014/main" id="{A79A3092-434C-5F82-23D1-BAC21E92BBDD}"/>
                </a:ext>
              </a:extLst>
            </p:cNvPr>
            <p:cNvSpPr txBox="1"/>
            <p:nvPr/>
          </p:nvSpPr>
          <p:spPr>
            <a:xfrm>
              <a:off x="6140006" y="-695572"/>
              <a:ext cx="751189" cy="25335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Economia</a:t>
              </a:r>
            </a:p>
          </p:txBody>
        </p:sp>
      </p:grp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F63990E6-20EC-212A-1988-21DF8741FCEA}"/>
              </a:ext>
            </a:extLst>
          </p:cNvPr>
          <p:cNvGrpSpPr/>
          <p:nvPr/>
        </p:nvGrpSpPr>
        <p:grpSpPr>
          <a:xfrm>
            <a:off x="5736324" y="6944239"/>
            <a:ext cx="1942748" cy="639935"/>
            <a:chOff x="5715992" y="-805071"/>
            <a:chExt cx="1599208" cy="526774"/>
          </a:xfrm>
          <a:solidFill>
            <a:srgbClr val="01C381"/>
          </a:solidFill>
        </p:grpSpPr>
        <p:sp>
          <p:nvSpPr>
            <p:cNvPr id="70" name="Retângulo Arredondado 69">
              <a:extLst>
                <a:ext uri="{FF2B5EF4-FFF2-40B4-BE49-F238E27FC236}">
                  <a16:creationId xmlns:a16="http://schemas.microsoft.com/office/drawing/2014/main" id="{E5DC7D5B-046D-0839-C11A-CC67C4192BF1}"/>
                </a:ext>
              </a:extLst>
            </p:cNvPr>
            <p:cNvSpPr/>
            <p:nvPr/>
          </p:nvSpPr>
          <p:spPr>
            <a:xfrm>
              <a:off x="5715992" y="-805071"/>
              <a:ext cx="1599208" cy="52677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" name="CaixaDeTexto 70">
              <a:extLst>
                <a:ext uri="{FF2B5EF4-FFF2-40B4-BE49-F238E27FC236}">
                  <a16:creationId xmlns:a16="http://schemas.microsoft.com/office/drawing/2014/main" id="{A79A3092-434C-5F82-23D1-BAC21E92BBDD}"/>
                </a:ext>
              </a:extLst>
            </p:cNvPr>
            <p:cNvSpPr txBox="1"/>
            <p:nvPr/>
          </p:nvSpPr>
          <p:spPr>
            <a:xfrm>
              <a:off x="6125620" y="-695572"/>
              <a:ext cx="779954" cy="25335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Segurança</a:t>
              </a:r>
            </a:p>
          </p:txBody>
        </p:sp>
      </p:grpSp>
      <p:grpSp>
        <p:nvGrpSpPr>
          <p:cNvPr id="72" name="Agrupar 71"/>
          <p:cNvGrpSpPr/>
          <p:nvPr/>
        </p:nvGrpSpPr>
        <p:grpSpPr>
          <a:xfrm>
            <a:off x="17158" y="1683481"/>
            <a:ext cx="2036445" cy="7663719"/>
            <a:chOff x="-51864" y="1405303"/>
            <a:chExt cx="2036445" cy="7721600"/>
          </a:xfrm>
        </p:grpSpPr>
        <p:sp>
          <p:nvSpPr>
            <p:cNvPr id="73" name="object 24"/>
            <p:cNvSpPr/>
            <p:nvPr/>
          </p:nvSpPr>
          <p:spPr>
            <a:xfrm>
              <a:off x="-51864" y="1405303"/>
              <a:ext cx="2036445" cy="7721600"/>
            </a:xfrm>
            <a:custGeom>
              <a:avLst/>
              <a:gdLst/>
              <a:ahLst/>
              <a:cxnLst/>
              <a:rect l="l" t="t" r="r" b="b"/>
              <a:pathLst>
                <a:path w="2036445" h="7721600">
                  <a:moveTo>
                    <a:pt x="2036406" y="0"/>
                  </a:moveTo>
                  <a:lnTo>
                    <a:pt x="0" y="0"/>
                  </a:lnTo>
                  <a:lnTo>
                    <a:pt x="0" y="7721600"/>
                  </a:lnTo>
                  <a:lnTo>
                    <a:pt x="2036406" y="7721600"/>
                  </a:lnTo>
                  <a:lnTo>
                    <a:pt x="203640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4" name="object 26"/>
            <p:cNvSpPr/>
            <p:nvPr/>
          </p:nvSpPr>
          <p:spPr>
            <a:xfrm flipV="1">
              <a:off x="373889" y="4525540"/>
              <a:ext cx="1323420" cy="9726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27"/>
            <p:cNvSpPr/>
            <p:nvPr/>
          </p:nvSpPr>
          <p:spPr>
            <a:xfrm>
              <a:off x="306734" y="5483512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28"/>
            <p:cNvSpPr/>
            <p:nvPr/>
          </p:nvSpPr>
          <p:spPr>
            <a:xfrm>
              <a:off x="373889" y="1942027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29"/>
            <p:cNvSpPr txBox="1"/>
            <p:nvPr/>
          </p:nvSpPr>
          <p:spPr>
            <a:xfrm>
              <a:off x="956899" y="2194481"/>
              <a:ext cx="37465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20" dirty="0">
                  <a:latin typeface="Arial"/>
                  <a:cs typeface="Arial"/>
                </a:rPr>
                <a:t>Início</a:t>
              </a:r>
              <a:endParaRPr sz="1000" dirty="0">
                <a:latin typeface="Arial"/>
                <a:cs typeface="Arial"/>
              </a:endParaRPr>
            </a:p>
          </p:txBody>
        </p:sp>
        <p:pic>
          <p:nvPicPr>
            <p:cNvPr id="78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0546" y="2267248"/>
              <a:ext cx="226910" cy="119811"/>
            </a:xfrm>
            <a:prstGeom prst="rect">
              <a:avLst/>
            </a:prstGeom>
          </p:spPr>
        </p:pic>
        <p:sp>
          <p:nvSpPr>
            <p:cNvPr id="79" name="object 32"/>
            <p:cNvSpPr/>
            <p:nvPr/>
          </p:nvSpPr>
          <p:spPr>
            <a:xfrm>
              <a:off x="467945" y="2096229"/>
              <a:ext cx="292100" cy="138430"/>
            </a:xfrm>
            <a:custGeom>
              <a:avLst/>
              <a:gdLst/>
              <a:ahLst/>
              <a:cxnLst/>
              <a:rect l="l" t="t" r="r" b="b"/>
              <a:pathLst>
                <a:path w="292100" h="138430">
                  <a:moveTo>
                    <a:pt x="0" y="137998"/>
                  </a:moveTo>
                  <a:lnTo>
                    <a:pt x="132283" y="5702"/>
                  </a:lnTo>
                  <a:lnTo>
                    <a:pt x="135928" y="2044"/>
                  </a:lnTo>
                  <a:lnTo>
                    <a:pt x="140881" y="0"/>
                  </a:lnTo>
                  <a:lnTo>
                    <a:pt x="146050" y="0"/>
                  </a:lnTo>
                  <a:lnTo>
                    <a:pt x="151218" y="0"/>
                  </a:lnTo>
                  <a:lnTo>
                    <a:pt x="156171" y="2044"/>
                  </a:lnTo>
                  <a:lnTo>
                    <a:pt x="159829" y="5702"/>
                  </a:lnTo>
                  <a:lnTo>
                    <a:pt x="292100" y="137998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33"/>
            <p:cNvSpPr/>
            <p:nvPr/>
          </p:nvSpPr>
          <p:spPr>
            <a:xfrm>
              <a:off x="359999" y="2950258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34"/>
            <p:cNvSpPr/>
            <p:nvPr/>
          </p:nvSpPr>
          <p:spPr>
            <a:xfrm>
              <a:off x="474710" y="3095566"/>
              <a:ext cx="285750" cy="217804"/>
            </a:xfrm>
            <a:custGeom>
              <a:avLst/>
              <a:gdLst/>
              <a:ahLst/>
              <a:cxnLst/>
              <a:rect l="l" t="t" r="r" b="b"/>
              <a:pathLst>
                <a:path w="285750" h="217804">
                  <a:moveTo>
                    <a:pt x="33058" y="0"/>
                  </a:moveTo>
                  <a:lnTo>
                    <a:pt x="46031" y="47513"/>
                  </a:lnTo>
                  <a:lnTo>
                    <a:pt x="49031" y="92971"/>
                  </a:lnTo>
                  <a:lnTo>
                    <a:pt x="42237" y="136411"/>
                  </a:lnTo>
                  <a:lnTo>
                    <a:pt x="25833" y="177869"/>
                  </a:lnTo>
                  <a:lnTo>
                    <a:pt x="0" y="217385"/>
                  </a:lnTo>
                  <a:lnTo>
                    <a:pt x="233946" y="217385"/>
                  </a:lnTo>
                  <a:lnTo>
                    <a:pt x="261541" y="179106"/>
                  </a:lnTo>
                  <a:lnTo>
                    <a:pt x="278643" y="138227"/>
                  </a:lnTo>
                  <a:lnTo>
                    <a:pt x="285251" y="94749"/>
                  </a:lnTo>
                  <a:lnTo>
                    <a:pt x="281367" y="48673"/>
                  </a:lnTo>
                  <a:lnTo>
                    <a:pt x="266992" y="0"/>
                  </a:lnTo>
                  <a:lnTo>
                    <a:pt x="33058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42"/>
            <p:cNvSpPr txBox="1"/>
            <p:nvPr/>
          </p:nvSpPr>
          <p:spPr>
            <a:xfrm>
              <a:off x="956899" y="3108882"/>
              <a:ext cx="74041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45" dirty="0">
                  <a:latin typeface="Arial"/>
                  <a:cs typeface="Arial"/>
                </a:rPr>
                <a:t>Introdução</a:t>
              </a:r>
              <a:endParaRPr sz="1000" dirty="0">
                <a:latin typeface="Arial"/>
                <a:cs typeface="Arial"/>
              </a:endParaRPr>
            </a:p>
          </p:txBody>
        </p:sp>
        <p:grpSp>
          <p:nvGrpSpPr>
            <p:cNvPr id="83" name="Agrupar 82"/>
            <p:cNvGrpSpPr/>
            <p:nvPr/>
          </p:nvGrpSpPr>
          <p:grpSpPr>
            <a:xfrm>
              <a:off x="317512" y="4843379"/>
              <a:ext cx="1617547" cy="508000"/>
              <a:chOff x="359999" y="3814400"/>
              <a:chExt cx="1617547" cy="508000"/>
            </a:xfrm>
          </p:grpSpPr>
          <p:sp>
            <p:nvSpPr>
              <p:cNvPr id="103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2966F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05" name="object 39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106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2966F5"/>
                    </a:solidFill>
                    <a:latin typeface="Arial"/>
                    <a:cs typeface="Arial"/>
                  </a:rPr>
                  <a:t>  Eficiência</a:t>
                </a:r>
                <a:endParaRPr sz="1000" dirty="0">
                  <a:solidFill>
                    <a:srgbClr val="2966F5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84" name="Agrupar 83"/>
            <p:cNvGrpSpPr/>
            <p:nvPr/>
          </p:nvGrpSpPr>
          <p:grpSpPr>
            <a:xfrm>
              <a:off x="353089" y="5842173"/>
              <a:ext cx="1270635" cy="508000"/>
              <a:chOff x="359999" y="4728800"/>
              <a:chExt cx="1270635" cy="508000"/>
            </a:xfrm>
          </p:grpSpPr>
          <p:sp>
            <p:nvSpPr>
              <p:cNvPr id="99" name="object 40"/>
              <p:cNvSpPr/>
              <p:nvPr/>
            </p:nvSpPr>
            <p:spPr>
              <a:xfrm>
                <a:off x="359999" y="47288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" name="object 44"/>
              <p:cNvSpPr txBox="1"/>
              <p:nvPr/>
            </p:nvSpPr>
            <p:spPr>
              <a:xfrm>
                <a:off x="956899" y="4887423"/>
                <a:ext cx="673735" cy="17780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20" dirty="0">
                    <a:solidFill>
                      <a:srgbClr val="333333"/>
                    </a:solidFill>
                    <a:latin typeface="Arial"/>
                    <a:cs typeface="Arial"/>
                  </a:rPr>
                  <a:t>Relatórios</a:t>
                </a:r>
                <a:endParaRPr sz="1000" dirty="0">
                  <a:latin typeface="Arial"/>
                  <a:cs typeface="Arial"/>
                </a:endParaRPr>
              </a:p>
            </p:txBody>
          </p:sp>
          <p:sp>
            <p:nvSpPr>
              <p:cNvPr id="101" name="object 48"/>
              <p:cNvSpPr/>
              <p:nvPr/>
            </p:nvSpPr>
            <p:spPr>
              <a:xfrm>
                <a:off x="492790" y="4796352"/>
                <a:ext cx="2476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285750">
                    <a:moveTo>
                      <a:pt x="247650" y="266700"/>
                    </a:moveTo>
                    <a:lnTo>
                      <a:pt x="246152" y="274112"/>
                    </a:lnTo>
                    <a:lnTo>
                      <a:pt x="242068" y="280168"/>
                    </a:lnTo>
                    <a:lnTo>
                      <a:pt x="236012" y="284252"/>
                    </a:lnTo>
                    <a:lnTo>
                      <a:pt x="228600" y="285750"/>
                    </a:lnTo>
                    <a:lnTo>
                      <a:pt x="19050" y="285750"/>
                    </a:lnTo>
                    <a:lnTo>
                      <a:pt x="11637" y="284252"/>
                    </a:lnTo>
                    <a:lnTo>
                      <a:pt x="5581" y="280168"/>
                    </a:lnTo>
                    <a:lnTo>
                      <a:pt x="1497" y="274112"/>
                    </a:lnTo>
                    <a:lnTo>
                      <a:pt x="0" y="266700"/>
                    </a:lnTo>
                    <a:lnTo>
                      <a:pt x="0" y="19050"/>
                    </a:lnTo>
                    <a:lnTo>
                      <a:pt x="1497" y="11637"/>
                    </a:lnTo>
                    <a:lnTo>
                      <a:pt x="5581" y="5581"/>
                    </a:lnTo>
                    <a:lnTo>
                      <a:pt x="11637" y="1497"/>
                    </a:lnTo>
                    <a:lnTo>
                      <a:pt x="19050" y="0"/>
                    </a:lnTo>
                    <a:lnTo>
                      <a:pt x="154038" y="0"/>
                    </a:lnTo>
                    <a:lnTo>
                      <a:pt x="159080" y="0"/>
                    </a:lnTo>
                    <a:lnTo>
                      <a:pt x="163931" y="2006"/>
                    </a:lnTo>
                    <a:lnTo>
                      <a:pt x="167500" y="5575"/>
                    </a:lnTo>
                    <a:lnTo>
                      <a:pt x="242074" y="80149"/>
                    </a:lnTo>
                    <a:lnTo>
                      <a:pt x="245643" y="83718"/>
                    </a:lnTo>
                    <a:lnTo>
                      <a:pt x="247650" y="88557"/>
                    </a:lnTo>
                    <a:lnTo>
                      <a:pt x="247650" y="93611"/>
                    </a:lnTo>
                    <a:lnTo>
                      <a:pt x="247650" y="266700"/>
                    </a:lnTo>
                    <a:close/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" name="object 50"/>
              <p:cNvSpPr/>
              <p:nvPr/>
            </p:nvSpPr>
            <p:spPr>
              <a:xfrm>
                <a:off x="525407" y="4904302"/>
                <a:ext cx="157883" cy="13091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26364">
                    <a:moveTo>
                      <a:pt x="56121" y="0"/>
                    </a:moveTo>
                    <a:lnTo>
                      <a:pt x="29044" y="36093"/>
                    </a:lnTo>
                    <a:lnTo>
                      <a:pt x="19342" y="40068"/>
                    </a:lnTo>
                    <a:lnTo>
                      <a:pt x="16649" y="39065"/>
                    </a:lnTo>
                    <a:lnTo>
                      <a:pt x="14693" y="37109"/>
                    </a:lnTo>
                    <a:lnTo>
                      <a:pt x="0" y="22428"/>
                    </a:lnTo>
                  </a:path>
                  <a:path w="152400" h="126364">
                    <a:moveTo>
                      <a:pt x="56121" y="85724"/>
                    </a:moveTo>
                    <a:lnTo>
                      <a:pt x="29044" y="121818"/>
                    </a:lnTo>
                    <a:lnTo>
                      <a:pt x="19342" y="125793"/>
                    </a:lnTo>
                    <a:lnTo>
                      <a:pt x="16649" y="124790"/>
                    </a:lnTo>
                    <a:lnTo>
                      <a:pt x="14693" y="122834"/>
                    </a:lnTo>
                    <a:lnTo>
                      <a:pt x="0" y="108140"/>
                    </a:lnTo>
                  </a:path>
                  <a:path w="152400" h="126364">
                    <a:moveTo>
                      <a:pt x="95250" y="39903"/>
                    </a:moveTo>
                    <a:lnTo>
                      <a:pt x="152400" y="39903"/>
                    </a:lnTo>
                  </a:path>
                  <a:path w="152400" h="126364">
                    <a:moveTo>
                      <a:pt x="95250" y="116103"/>
                    </a:moveTo>
                    <a:lnTo>
                      <a:pt x="152400" y="116103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85" name="Agrupar 84"/>
            <p:cNvGrpSpPr/>
            <p:nvPr/>
          </p:nvGrpSpPr>
          <p:grpSpPr>
            <a:xfrm>
              <a:off x="373889" y="6760167"/>
              <a:ext cx="1111798" cy="508000"/>
              <a:chOff x="373889" y="6552228"/>
              <a:chExt cx="1111798" cy="508000"/>
            </a:xfrm>
          </p:grpSpPr>
          <p:grpSp>
            <p:nvGrpSpPr>
              <p:cNvPr id="94" name="Agrupar 93"/>
              <p:cNvGrpSpPr/>
              <p:nvPr/>
            </p:nvGrpSpPr>
            <p:grpSpPr>
              <a:xfrm>
                <a:off x="373889" y="6552228"/>
                <a:ext cx="508000" cy="508000"/>
                <a:chOff x="373889" y="5599628"/>
                <a:chExt cx="508000" cy="508000"/>
              </a:xfrm>
            </p:grpSpPr>
            <p:sp>
              <p:nvSpPr>
                <p:cNvPr id="96" name="object 52"/>
                <p:cNvSpPr/>
                <p:nvPr/>
              </p:nvSpPr>
              <p:spPr>
                <a:xfrm>
                  <a:off x="373889" y="5599628"/>
                  <a:ext cx="508000" cy="5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00" h="508000">
                      <a:moveTo>
                        <a:pt x="254000" y="0"/>
                      </a:moveTo>
                      <a:lnTo>
                        <a:pt x="208342" y="4092"/>
                      </a:lnTo>
                      <a:lnTo>
                        <a:pt x="165369" y="15890"/>
                      </a:lnTo>
                      <a:lnTo>
                        <a:pt x="125799" y="34677"/>
                      </a:lnTo>
                      <a:lnTo>
                        <a:pt x="90349" y="59736"/>
                      </a:lnTo>
                      <a:lnTo>
                        <a:pt x="59736" y="90349"/>
                      </a:lnTo>
                      <a:lnTo>
                        <a:pt x="34677" y="125799"/>
                      </a:lnTo>
                      <a:lnTo>
                        <a:pt x="15890" y="165369"/>
                      </a:lnTo>
                      <a:lnTo>
                        <a:pt x="4092" y="208342"/>
                      </a:lnTo>
                      <a:lnTo>
                        <a:pt x="0" y="254000"/>
                      </a:lnTo>
                      <a:lnTo>
                        <a:pt x="4092" y="299657"/>
                      </a:lnTo>
                      <a:lnTo>
                        <a:pt x="15890" y="342630"/>
                      </a:lnTo>
                      <a:lnTo>
                        <a:pt x="34677" y="382200"/>
                      </a:lnTo>
                      <a:lnTo>
                        <a:pt x="59736" y="417650"/>
                      </a:lnTo>
                      <a:lnTo>
                        <a:pt x="90349" y="448263"/>
                      </a:lnTo>
                      <a:lnTo>
                        <a:pt x="125799" y="473322"/>
                      </a:lnTo>
                      <a:lnTo>
                        <a:pt x="165369" y="492109"/>
                      </a:lnTo>
                      <a:lnTo>
                        <a:pt x="208342" y="503907"/>
                      </a:lnTo>
                      <a:lnTo>
                        <a:pt x="254000" y="508000"/>
                      </a:lnTo>
                      <a:lnTo>
                        <a:pt x="299657" y="503907"/>
                      </a:lnTo>
                      <a:lnTo>
                        <a:pt x="342630" y="492109"/>
                      </a:lnTo>
                      <a:lnTo>
                        <a:pt x="382200" y="473322"/>
                      </a:lnTo>
                      <a:lnTo>
                        <a:pt x="417650" y="448263"/>
                      </a:lnTo>
                      <a:lnTo>
                        <a:pt x="448263" y="417650"/>
                      </a:lnTo>
                      <a:lnTo>
                        <a:pt x="473322" y="382200"/>
                      </a:lnTo>
                      <a:lnTo>
                        <a:pt x="492109" y="342630"/>
                      </a:lnTo>
                      <a:lnTo>
                        <a:pt x="503907" y="299657"/>
                      </a:lnTo>
                      <a:lnTo>
                        <a:pt x="508000" y="254000"/>
                      </a:lnTo>
                      <a:lnTo>
                        <a:pt x="503907" y="208342"/>
                      </a:lnTo>
                      <a:lnTo>
                        <a:pt x="492109" y="165369"/>
                      </a:lnTo>
                      <a:lnTo>
                        <a:pt x="473322" y="125799"/>
                      </a:lnTo>
                      <a:lnTo>
                        <a:pt x="448263" y="90349"/>
                      </a:lnTo>
                      <a:lnTo>
                        <a:pt x="417650" y="59736"/>
                      </a:lnTo>
                      <a:lnTo>
                        <a:pt x="382200" y="34677"/>
                      </a:lnTo>
                      <a:lnTo>
                        <a:pt x="342630" y="15890"/>
                      </a:lnTo>
                      <a:lnTo>
                        <a:pt x="299657" y="4092"/>
                      </a:lnTo>
                      <a:lnTo>
                        <a:pt x="2540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7" name="object 55"/>
                <p:cNvSpPr/>
                <p:nvPr/>
              </p:nvSpPr>
              <p:spPr>
                <a:xfrm>
                  <a:off x="481835" y="5941278"/>
                  <a:ext cx="292100" cy="58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100" h="58420">
                      <a:moveTo>
                        <a:pt x="179603" y="0"/>
                      </a:moveTo>
                      <a:lnTo>
                        <a:pt x="173406" y="8121"/>
                      </a:lnTo>
                      <a:lnTo>
                        <a:pt x="165446" y="14249"/>
                      </a:lnTo>
                      <a:lnTo>
                        <a:pt x="156175" y="18120"/>
                      </a:lnTo>
                      <a:lnTo>
                        <a:pt x="146049" y="19469"/>
                      </a:lnTo>
                      <a:lnTo>
                        <a:pt x="135930" y="18120"/>
                      </a:lnTo>
                      <a:lnTo>
                        <a:pt x="126660" y="14249"/>
                      </a:lnTo>
                      <a:lnTo>
                        <a:pt x="118700" y="8121"/>
                      </a:lnTo>
                      <a:lnTo>
                        <a:pt x="112509" y="0"/>
                      </a:lnTo>
                      <a:lnTo>
                        <a:pt x="0" y="0"/>
                      </a:lnTo>
                      <a:lnTo>
                        <a:pt x="0" y="19469"/>
                      </a:lnTo>
                      <a:lnTo>
                        <a:pt x="3060" y="34623"/>
                      </a:lnTo>
                      <a:lnTo>
                        <a:pt x="11407" y="47001"/>
                      </a:lnTo>
                      <a:lnTo>
                        <a:pt x="23788" y="55346"/>
                      </a:lnTo>
                      <a:lnTo>
                        <a:pt x="38950" y="58407"/>
                      </a:lnTo>
                      <a:lnTo>
                        <a:pt x="253161" y="58407"/>
                      </a:lnTo>
                      <a:lnTo>
                        <a:pt x="268316" y="55346"/>
                      </a:lnTo>
                      <a:lnTo>
                        <a:pt x="280693" y="47001"/>
                      </a:lnTo>
                      <a:lnTo>
                        <a:pt x="289039" y="34623"/>
                      </a:lnTo>
                      <a:lnTo>
                        <a:pt x="292100" y="19469"/>
                      </a:lnTo>
                      <a:lnTo>
                        <a:pt x="292100" y="0"/>
                      </a:lnTo>
                      <a:lnTo>
                        <a:pt x="179603" y="0"/>
                      </a:lnTo>
                      <a:close/>
                    </a:path>
                  </a:pathLst>
                </a:custGeom>
                <a:ln w="12700">
                  <a:solidFill>
                    <a:srgbClr val="D5D5D5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98" name="object 56"/>
                <p:cNvPicPr/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540964" y="5701228"/>
                  <a:ext cx="195751" cy="184716"/>
                </a:xfrm>
                <a:prstGeom prst="rect">
                  <a:avLst/>
                </a:prstGeom>
              </p:spPr>
            </p:pic>
          </p:grpSp>
          <p:sp>
            <p:nvSpPr>
              <p:cNvPr id="95" name="object 57"/>
              <p:cNvSpPr txBox="1"/>
              <p:nvPr/>
            </p:nvSpPr>
            <p:spPr>
              <a:xfrm>
                <a:off x="931967" y="6731626"/>
                <a:ext cx="553720" cy="17780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50" dirty="0">
                    <a:solidFill>
                      <a:srgbClr val="333333"/>
                    </a:solidFill>
                    <a:latin typeface="Arial"/>
                    <a:cs typeface="Arial"/>
                  </a:rPr>
                  <a:t>Contato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86" name="Agrupar 85"/>
            <p:cNvGrpSpPr/>
            <p:nvPr/>
          </p:nvGrpSpPr>
          <p:grpSpPr>
            <a:xfrm>
              <a:off x="367034" y="3919001"/>
              <a:ext cx="1617547" cy="508000"/>
              <a:chOff x="359999" y="3814400"/>
              <a:chExt cx="1617547" cy="508000"/>
            </a:xfrm>
          </p:grpSpPr>
          <p:sp>
            <p:nvSpPr>
              <p:cNvPr id="90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2" name="object 39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93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 Funções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87" name="Agrupar 86"/>
            <p:cNvGrpSpPr/>
            <p:nvPr/>
          </p:nvGrpSpPr>
          <p:grpSpPr>
            <a:xfrm>
              <a:off x="353089" y="2653227"/>
              <a:ext cx="1337790" cy="961263"/>
              <a:chOff x="353089" y="2653227"/>
              <a:chExt cx="1337790" cy="961263"/>
            </a:xfrm>
          </p:grpSpPr>
          <p:sp>
            <p:nvSpPr>
              <p:cNvPr id="88" name="object 25"/>
              <p:cNvSpPr/>
              <p:nvPr/>
            </p:nvSpPr>
            <p:spPr>
              <a:xfrm>
                <a:off x="373889" y="2653227"/>
                <a:ext cx="13169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" name="object 26"/>
              <p:cNvSpPr/>
              <p:nvPr/>
            </p:nvSpPr>
            <p:spPr>
              <a:xfrm flipV="1">
                <a:off x="353089" y="3517230"/>
                <a:ext cx="1323420" cy="9726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107" name="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614" y="2461424"/>
            <a:ext cx="226910" cy="119811"/>
          </a:xfrm>
          <a:prstGeom prst="rect">
            <a:avLst/>
          </a:prstGeom>
        </p:spPr>
      </p:pic>
      <p:sp>
        <p:nvSpPr>
          <p:cNvPr id="108" name="object 26"/>
          <p:cNvSpPr/>
          <p:nvPr/>
        </p:nvSpPr>
        <p:spPr>
          <a:xfrm>
            <a:off x="562013" y="2310307"/>
            <a:ext cx="292100" cy="138430"/>
          </a:xfrm>
          <a:custGeom>
            <a:avLst/>
            <a:gdLst/>
            <a:ahLst/>
            <a:cxnLst/>
            <a:rect l="l" t="t" r="r" b="b"/>
            <a:pathLst>
              <a:path w="292100" h="138430">
                <a:moveTo>
                  <a:pt x="0" y="137998"/>
                </a:moveTo>
                <a:lnTo>
                  <a:pt x="132283" y="5702"/>
                </a:lnTo>
                <a:lnTo>
                  <a:pt x="135928" y="2044"/>
                </a:lnTo>
                <a:lnTo>
                  <a:pt x="140881" y="0"/>
                </a:lnTo>
                <a:lnTo>
                  <a:pt x="146050" y="0"/>
                </a:lnTo>
                <a:lnTo>
                  <a:pt x="151218" y="0"/>
                </a:lnTo>
                <a:lnTo>
                  <a:pt x="156171" y="2044"/>
                </a:lnTo>
                <a:lnTo>
                  <a:pt x="159829" y="5702"/>
                </a:lnTo>
                <a:lnTo>
                  <a:pt x="292100" y="137998"/>
                </a:lnTo>
              </a:path>
            </a:pathLst>
          </a:custGeom>
          <a:ln w="12700">
            <a:solidFill>
              <a:srgbClr val="D5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27"/>
          <p:cNvSpPr/>
          <p:nvPr/>
        </p:nvSpPr>
        <p:spPr>
          <a:xfrm>
            <a:off x="367426" y="6743562"/>
            <a:ext cx="1316990" cy="0"/>
          </a:xfrm>
          <a:custGeom>
            <a:avLst/>
            <a:gdLst/>
            <a:ahLst/>
            <a:cxnLst/>
            <a:rect l="l" t="t" r="r" b="b"/>
            <a:pathLst>
              <a:path w="1316989">
                <a:moveTo>
                  <a:pt x="0" y="0"/>
                </a:moveTo>
                <a:lnTo>
                  <a:pt x="131640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736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51154" y="584327"/>
            <a:ext cx="65639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000" b="1" spc="80" dirty="0">
                <a:solidFill>
                  <a:srgbClr val="999999"/>
                </a:solidFill>
                <a:latin typeface="Trebuchet MS"/>
                <a:cs typeface="Trebuchet MS"/>
              </a:rPr>
              <a:t>Informação</a:t>
            </a:r>
            <a:r>
              <a:rPr sz="1000" b="1" spc="-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b="1" spc="55" dirty="0">
                <a:solidFill>
                  <a:srgbClr val="999999"/>
                </a:solidFill>
                <a:latin typeface="Trebuchet MS"/>
                <a:cs typeface="Trebuchet MS"/>
              </a:rPr>
              <a:t>confidencial</a:t>
            </a:r>
            <a:r>
              <a:rPr sz="1000" b="1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80" dirty="0">
                <a:solidFill>
                  <a:srgbClr val="999999"/>
                </a:solidFill>
                <a:latin typeface="Trebuchet MS"/>
                <a:cs typeface="Trebuchet MS"/>
              </a:rPr>
              <a:t>-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Este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documento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5" dirty="0">
                <a:solidFill>
                  <a:srgbClr val="999999"/>
                </a:solidFill>
                <a:latin typeface="Trebuchet MS"/>
                <a:cs typeface="Trebuchet MS"/>
              </a:rPr>
              <a:t>foi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classificado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pela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Área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de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Capacitação,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acesso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5" dirty="0">
                <a:solidFill>
                  <a:srgbClr val="999999"/>
                </a:solidFill>
                <a:latin typeface="Trebuchet MS"/>
                <a:cs typeface="Trebuchet MS"/>
              </a:rPr>
              <a:t>está </a:t>
            </a:r>
            <a:r>
              <a:rPr sz="1000" spc="-2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autorizado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exclusivamente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SPC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5" dirty="0">
                <a:solidFill>
                  <a:srgbClr val="999999"/>
                </a:solidFill>
                <a:latin typeface="Trebuchet MS"/>
                <a:cs typeface="Trebuchet MS"/>
              </a:rPr>
              <a:t>Brasil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Poder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Judiciário.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59054" y="558800"/>
            <a:ext cx="0" cy="508000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ln w="6350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0" y="1625600"/>
            <a:ext cx="2036445" cy="7721600"/>
            <a:chOff x="0" y="1625600"/>
            <a:chExt cx="2036445" cy="7721600"/>
          </a:xfrm>
        </p:grpSpPr>
        <p:sp>
          <p:nvSpPr>
            <p:cNvPr id="9" name="object 9"/>
            <p:cNvSpPr/>
            <p:nvPr/>
          </p:nvSpPr>
          <p:spPr>
            <a:xfrm>
              <a:off x="0" y="1625600"/>
              <a:ext cx="2036445" cy="7721600"/>
            </a:xfrm>
            <a:custGeom>
              <a:avLst/>
              <a:gdLst/>
              <a:ahLst/>
              <a:cxnLst/>
              <a:rect l="l" t="t" r="r" b="b"/>
              <a:pathLst>
                <a:path w="2036445" h="7721600">
                  <a:moveTo>
                    <a:pt x="2036406" y="0"/>
                  </a:moveTo>
                  <a:lnTo>
                    <a:pt x="0" y="0"/>
                  </a:lnTo>
                  <a:lnTo>
                    <a:pt x="0" y="7721600"/>
                  </a:lnTo>
                  <a:lnTo>
                    <a:pt x="2036406" y="7721600"/>
                  </a:lnTo>
                  <a:lnTo>
                    <a:pt x="203640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59999" y="26967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59999" y="36111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59999" y="45255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59999" y="1985599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956899" y="2144222"/>
            <a:ext cx="3746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333333"/>
                </a:solidFill>
                <a:latin typeface="Arial"/>
                <a:cs typeface="Arial"/>
              </a:rPr>
              <a:t>Início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59999" y="2100962"/>
            <a:ext cx="1316990" cy="4050665"/>
            <a:chOff x="359999" y="2100962"/>
            <a:chExt cx="1316990" cy="4050665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546" y="2258429"/>
              <a:ext cx="226910" cy="11981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67945" y="2107312"/>
              <a:ext cx="292100" cy="138430"/>
            </a:xfrm>
            <a:custGeom>
              <a:avLst/>
              <a:gdLst/>
              <a:ahLst/>
              <a:cxnLst/>
              <a:rect l="l" t="t" r="r" b="b"/>
              <a:pathLst>
                <a:path w="292100" h="138430">
                  <a:moveTo>
                    <a:pt x="0" y="137998"/>
                  </a:moveTo>
                  <a:lnTo>
                    <a:pt x="132283" y="5702"/>
                  </a:lnTo>
                  <a:lnTo>
                    <a:pt x="135928" y="2044"/>
                  </a:lnTo>
                  <a:lnTo>
                    <a:pt x="140881" y="0"/>
                  </a:lnTo>
                  <a:lnTo>
                    <a:pt x="146050" y="0"/>
                  </a:lnTo>
                  <a:lnTo>
                    <a:pt x="151218" y="0"/>
                  </a:lnTo>
                  <a:lnTo>
                    <a:pt x="156171" y="2044"/>
                  </a:lnTo>
                  <a:lnTo>
                    <a:pt x="159829" y="5702"/>
                  </a:lnTo>
                  <a:lnTo>
                    <a:pt x="292100" y="137998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59999" y="2899999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4710" y="3045307"/>
              <a:ext cx="285750" cy="217804"/>
            </a:xfrm>
            <a:custGeom>
              <a:avLst/>
              <a:gdLst/>
              <a:ahLst/>
              <a:cxnLst/>
              <a:rect l="l" t="t" r="r" b="b"/>
              <a:pathLst>
                <a:path w="285750" h="217804">
                  <a:moveTo>
                    <a:pt x="33058" y="0"/>
                  </a:moveTo>
                  <a:lnTo>
                    <a:pt x="46031" y="47513"/>
                  </a:lnTo>
                  <a:lnTo>
                    <a:pt x="49031" y="92971"/>
                  </a:lnTo>
                  <a:lnTo>
                    <a:pt x="42237" y="136411"/>
                  </a:lnTo>
                  <a:lnTo>
                    <a:pt x="25833" y="177869"/>
                  </a:lnTo>
                  <a:lnTo>
                    <a:pt x="0" y="217385"/>
                  </a:lnTo>
                  <a:lnTo>
                    <a:pt x="233946" y="217385"/>
                  </a:lnTo>
                  <a:lnTo>
                    <a:pt x="261541" y="179106"/>
                  </a:lnTo>
                  <a:lnTo>
                    <a:pt x="278643" y="138227"/>
                  </a:lnTo>
                  <a:lnTo>
                    <a:pt x="285251" y="94749"/>
                  </a:lnTo>
                  <a:lnTo>
                    <a:pt x="281367" y="48673"/>
                  </a:lnTo>
                  <a:lnTo>
                    <a:pt x="266992" y="0"/>
                  </a:lnTo>
                  <a:lnTo>
                    <a:pt x="33058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59999" y="38144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2966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36106" y="417550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9209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67945" y="4078132"/>
              <a:ext cx="97790" cy="635"/>
            </a:xfrm>
            <a:custGeom>
              <a:avLst/>
              <a:gdLst/>
              <a:ahLst/>
              <a:cxnLst/>
              <a:rect l="l" t="t" r="r" b="b"/>
              <a:pathLst>
                <a:path w="97790" h="635">
                  <a:moveTo>
                    <a:pt x="-6350" y="253"/>
                  </a:moveTo>
                  <a:lnTo>
                    <a:pt x="103720" y="253"/>
                  </a:lnTo>
                </a:path>
              </a:pathLst>
            </a:custGeom>
            <a:ln w="132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67945" y="3922354"/>
              <a:ext cx="292100" cy="194945"/>
            </a:xfrm>
            <a:custGeom>
              <a:avLst/>
              <a:gdLst/>
              <a:ahLst/>
              <a:cxnLst/>
              <a:rect l="l" t="t" r="r" b="b"/>
              <a:pathLst>
                <a:path w="292100" h="194945">
                  <a:moveTo>
                    <a:pt x="77901" y="194729"/>
                  </a:moveTo>
                  <a:lnTo>
                    <a:pt x="38950" y="194729"/>
                  </a:lnTo>
                  <a:lnTo>
                    <a:pt x="23788" y="191668"/>
                  </a:lnTo>
                  <a:lnTo>
                    <a:pt x="11407" y="183321"/>
                  </a:lnTo>
                  <a:lnTo>
                    <a:pt x="3060" y="170940"/>
                  </a:lnTo>
                  <a:lnTo>
                    <a:pt x="0" y="155778"/>
                  </a:lnTo>
                  <a:lnTo>
                    <a:pt x="0" y="38938"/>
                  </a:lnTo>
                  <a:lnTo>
                    <a:pt x="3060" y="23783"/>
                  </a:lnTo>
                  <a:lnTo>
                    <a:pt x="11407" y="11406"/>
                  </a:lnTo>
                  <a:lnTo>
                    <a:pt x="23788" y="3060"/>
                  </a:lnTo>
                  <a:lnTo>
                    <a:pt x="38950" y="0"/>
                  </a:lnTo>
                  <a:lnTo>
                    <a:pt x="253161" y="0"/>
                  </a:lnTo>
                  <a:lnTo>
                    <a:pt x="268316" y="3060"/>
                  </a:lnTo>
                  <a:lnTo>
                    <a:pt x="280693" y="11406"/>
                  </a:lnTo>
                  <a:lnTo>
                    <a:pt x="289039" y="23783"/>
                  </a:lnTo>
                  <a:lnTo>
                    <a:pt x="292099" y="38938"/>
                  </a:lnTo>
                  <a:lnTo>
                    <a:pt x="292099" y="136309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8176" y="4042572"/>
              <a:ext cx="178219" cy="17823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59999" y="47288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78900" y="4839924"/>
              <a:ext cx="247650" cy="285750"/>
            </a:xfrm>
            <a:custGeom>
              <a:avLst/>
              <a:gdLst/>
              <a:ahLst/>
              <a:cxnLst/>
              <a:rect l="l" t="t" r="r" b="b"/>
              <a:pathLst>
                <a:path w="247650" h="285750">
                  <a:moveTo>
                    <a:pt x="247650" y="266700"/>
                  </a:moveTo>
                  <a:lnTo>
                    <a:pt x="246152" y="274112"/>
                  </a:lnTo>
                  <a:lnTo>
                    <a:pt x="242068" y="280168"/>
                  </a:lnTo>
                  <a:lnTo>
                    <a:pt x="236012" y="284252"/>
                  </a:lnTo>
                  <a:lnTo>
                    <a:pt x="228600" y="285750"/>
                  </a:lnTo>
                  <a:lnTo>
                    <a:pt x="19050" y="285750"/>
                  </a:lnTo>
                  <a:lnTo>
                    <a:pt x="11637" y="284252"/>
                  </a:lnTo>
                  <a:lnTo>
                    <a:pt x="5581" y="280168"/>
                  </a:lnTo>
                  <a:lnTo>
                    <a:pt x="1497" y="274112"/>
                  </a:lnTo>
                  <a:lnTo>
                    <a:pt x="0" y="266700"/>
                  </a:lnTo>
                  <a:lnTo>
                    <a:pt x="0" y="19050"/>
                  </a:lnTo>
                  <a:lnTo>
                    <a:pt x="1497" y="11637"/>
                  </a:lnTo>
                  <a:lnTo>
                    <a:pt x="5581" y="5581"/>
                  </a:lnTo>
                  <a:lnTo>
                    <a:pt x="11637" y="1497"/>
                  </a:lnTo>
                  <a:lnTo>
                    <a:pt x="19050" y="0"/>
                  </a:lnTo>
                  <a:lnTo>
                    <a:pt x="154038" y="0"/>
                  </a:lnTo>
                  <a:lnTo>
                    <a:pt x="159080" y="0"/>
                  </a:lnTo>
                  <a:lnTo>
                    <a:pt x="163931" y="2006"/>
                  </a:lnTo>
                  <a:lnTo>
                    <a:pt x="167500" y="5575"/>
                  </a:lnTo>
                  <a:lnTo>
                    <a:pt x="242074" y="80149"/>
                  </a:lnTo>
                  <a:lnTo>
                    <a:pt x="245643" y="83718"/>
                  </a:lnTo>
                  <a:lnTo>
                    <a:pt x="247650" y="88557"/>
                  </a:lnTo>
                  <a:lnTo>
                    <a:pt x="247650" y="93611"/>
                  </a:lnTo>
                  <a:lnTo>
                    <a:pt x="247650" y="26670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4950" y="4833574"/>
              <a:ext cx="107950" cy="10795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17000" y="4952420"/>
              <a:ext cx="152400" cy="126364"/>
            </a:xfrm>
            <a:custGeom>
              <a:avLst/>
              <a:gdLst/>
              <a:ahLst/>
              <a:cxnLst/>
              <a:rect l="l" t="t" r="r" b="b"/>
              <a:pathLst>
                <a:path w="152400" h="126364">
                  <a:moveTo>
                    <a:pt x="56121" y="0"/>
                  </a:moveTo>
                  <a:lnTo>
                    <a:pt x="29044" y="36093"/>
                  </a:lnTo>
                  <a:lnTo>
                    <a:pt x="19342" y="40068"/>
                  </a:lnTo>
                  <a:lnTo>
                    <a:pt x="16649" y="39065"/>
                  </a:lnTo>
                  <a:lnTo>
                    <a:pt x="14693" y="37109"/>
                  </a:lnTo>
                  <a:lnTo>
                    <a:pt x="0" y="22428"/>
                  </a:lnTo>
                </a:path>
                <a:path w="152400" h="126364">
                  <a:moveTo>
                    <a:pt x="56121" y="85724"/>
                  </a:moveTo>
                  <a:lnTo>
                    <a:pt x="29044" y="121818"/>
                  </a:lnTo>
                  <a:lnTo>
                    <a:pt x="19342" y="125793"/>
                  </a:lnTo>
                  <a:lnTo>
                    <a:pt x="16649" y="124790"/>
                  </a:lnTo>
                  <a:lnTo>
                    <a:pt x="14693" y="122834"/>
                  </a:lnTo>
                  <a:lnTo>
                    <a:pt x="0" y="108140"/>
                  </a:lnTo>
                </a:path>
                <a:path w="152400" h="126364">
                  <a:moveTo>
                    <a:pt x="95250" y="39903"/>
                  </a:moveTo>
                  <a:lnTo>
                    <a:pt x="152400" y="39903"/>
                  </a:lnTo>
                </a:path>
                <a:path w="152400" h="126364">
                  <a:moveTo>
                    <a:pt x="95250" y="116103"/>
                  </a:moveTo>
                  <a:lnTo>
                    <a:pt x="152400" y="116103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59999" y="54399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59999" y="56432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40576" y="5945925"/>
              <a:ext cx="0" cy="39370"/>
            </a:xfrm>
            <a:custGeom>
              <a:avLst/>
              <a:gdLst/>
              <a:ahLst/>
              <a:cxnLst/>
              <a:rect l="l" t="t" r="r" b="b"/>
              <a:pathLst>
                <a:path h="39370">
                  <a:moveTo>
                    <a:pt x="0" y="0"/>
                  </a:moveTo>
                  <a:lnTo>
                    <a:pt x="0" y="38925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1077" y="5822786"/>
              <a:ext cx="80848" cy="16841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67945" y="5984850"/>
              <a:ext cx="292100" cy="58419"/>
            </a:xfrm>
            <a:custGeom>
              <a:avLst/>
              <a:gdLst/>
              <a:ahLst/>
              <a:cxnLst/>
              <a:rect l="l" t="t" r="r" b="b"/>
              <a:pathLst>
                <a:path w="292100" h="58420">
                  <a:moveTo>
                    <a:pt x="179603" y="0"/>
                  </a:moveTo>
                  <a:lnTo>
                    <a:pt x="173406" y="8121"/>
                  </a:lnTo>
                  <a:lnTo>
                    <a:pt x="165446" y="14249"/>
                  </a:lnTo>
                  <a:lnTo>
                    <a:pt x="156175" y="18120"/>
                  </a:lnTo>
                  <a:lnTo>
                    <a:pt x="146049" y="19469"/>
                  </a:lnTo>
                  <a:lnTo>
                    <a:pt x="135930" y="18120"/>
                  </a:lnTo>
                  <a:lnTo>
                    <a:pt x="126660" y="14249"/>
                  </a:lnTo>
                  <a:lnTo>
                    <a:pt x="118700" y="8121"/>
                  </a:lnTo>
                  <a:lnTo>
                    <a:pt x="112509" y="0"/>
                  </a:lnTo>
                  <a:lnTo>
                    <a:pt x="0" y="0"/>
                  </a:lnTo>
                  <a:lnTo>
                    <a:pt x="0" y="19469"/>
                  </a:lnTo>
                  <a:lnTo>
                    <a:pt x="3060" y="34623"/>
                  </a:lnTo>
                  <a:lnTo>
                    <a:pt x="11407" y="47001"/>
                  </a:lnTo>
                  <a:lnTo>
                    <a:pt x="23788" y="55346"/>
                  </a:lnTo>
                  <a:lnTo>
                    <a:pt x="38950" y="58407"/>
                  </a:lnTo>
                  <a:lnTo>
                    <a:pt x="253161" y="58407"/>
                  </a:lnTo>
                  <a:lnTo>
                    <a:pt x="268316" y="55346"/>
                  </a:lnTo>
                  <a:lnTo>
                    <a:pt x="280693" y="47001"/>
                  </a:lnTo>
                  <a:lnTo>
                    <a:pt x="289039" y="34623"/>
                  </a:lnTo>
                  <a:lnTo>
                    <a:pt x="292100" y="19469"/>
                  </a:lnTo>
                  <a:lnTo>
                    <a:pt x="292100" y="0"/>
                  </a:lnTo>
                  <a:lnTo>
                    <a:pt x="179603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8872" y="5744800"/>
              <a:ext cx="195751" cy="184716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956899" y="3058623"/>
            <a:ext cx="7404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5" dirty="0">
                <a:solidFill>
                  <a:srgbClr val="333333"/>
                </a:solidFill>
                <a:latin typeface="Arial"/>
                <a:cs typeface="Arial"/>
              </a:rPr>
              <a:t>Introdução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56899" y="3973023"/>
            <a:ext cx="740410" cy="16671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1000" b="1" spc="35" dirty="0">
                <a:solidFill>
                  <a:srgbClr val="2966F5"/>
                </a:solidFill>
                <a:latin typeface="Arial"/>
                <a:cs typeface="Arial"/>
              </a:rPr>
              <a:t>Eficiência 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56899" y="4887423"/>
            <a:ext cx="6737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333333"/>
                </a:solidFill>
                <a:latin typeface="Arial"/>
                <a:cs typeface="Arial"/>
              </a:rPr>
              <a:t>Relatórios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56899" y="5801823"/>
            <a:ext cx="5537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0" dirty="0">
                <a:solidFill>
                  <a:srgbClr val="333333"/>
                </a:solidFill>
                <a:latin typeface="Arial"/>
                <a:cs typeface="Arial"/>
              </a:rPr>
              <a:t>Contato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287532" y="8151728"/>
            <a:ext cx="1153795" cy="508000"/>
          </a:xfrm>
          <a:custGeom>
            <a:avLst/>
            <a:gdLst/>
            <a:ahLst/>
            <a:cxnLst/>
            <a:rect l="l" t="t" r="r" b="b"/>
            <a:pathLst>
              <a:path w="1153795" h="508000">
                <a:moveTo>
                  <a:pt x="1052069" y="0"/>
                </a:moveTo>
                <a:lnTo>
                  <a:pt x="101600" y="0"/>
                </a:lnTo>
                <a:lnTo>
                  <a:pt x="62054" y="7984"/>
                </a:lnTo>
                <a:lnTo>
                  <a:pt x="29759" y="29759"/>
                </a:lnTo>
                <a:lnTo>
                  <a:pt x="7984" y="62054"/>
                </a:lnTo>
                <a:lnTo>
                  <a:pt x="0" y="101600"/>
                </a:lnTo>
                <a:lnTo>
                  <a:pt x="0" y="406400"/>
                </a:lnTo>
                <a:lnTo>
                  <a:pt x="7984" y="445945"/>
                </a:lnTo>
                <a:lnTo>
                  <a:pt x="29759" y="478240"/>
                </a:lnTo>
                <a:lnTo>
                  <a:pt x="62054" y="500015"/>
                </a:lnTo>
                <a:lnTo>
                  <a:pt x="101600" y="508000"/>
                </a:lnTo>
                <a:lnTo>
                  <a:pt x="1052069" y="508000"/>
                </a:lnTo>
                <a:lnTo>
                  <a:pt x="1091614" y="500015"/>
                </a:lnTo>
                <a:lnTo>
                  <a:pt x="1123909" y="478240"/>
                </a:lnTo>
                <a:lnTo>
                  <a:pt x="1145684" y="445945"/>
                </a:lnTo>
                <a:lnTo>
                  <a:pt x="1153669" y="406400"/>
                </a:lnTo>
                <a:lnTo>
                  <a:pt x="1153669" y="101600"/>
                </a:lnTo>
                <a:lnTo>
                  <a:pt x="1145684" y="62054"/>
                </a:lnTo>
                <a:lnTo>
                  <a:pt x="1123909" y="29759"/>
                </a:lnTo>
                <a:lnTo>
                  <a:pt x="1091614" y="7984"/>
                </a:lnTo>
                <a:lnTo>
                  <a:pt x="1052069" y="0"/>
                </a:lnTo>
                <a:close/>
              </a:path>
            </a:pathLst>
          </a:custGeom>
          <a:solidFill>
            <a:srgbClr val="012A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3576139" y="8316828"/>
            <a:ext cx="5765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5" dirty="0">
                <a:solidFill>
                  <a:srgbClr val="FFFFFF"/>
                </a:solidFill>
                <a:latin typeface="Arial"/>
                <a:cs typeface="Arial"/>
              </a:rPr>
              <a:t>Avançar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41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79617" y="8346991"/>
            <a:ext cx="147637" cy="147637"/>
          </a:xfrm>
          <a:prstGeom prst="rect">
            <a:avLst/>
          </a:prstGeom>
        </p:spPr>
      </p:pic>
      <p:sp>
        <p:nvSpPr>
          <p:cNvPr id="42" name="object 7"/>
          <p:cNvSpPr txBox="1">
            <a:spLocks/>
          </p:cNvSpPr>
          <p:nvPr/>
        </p:nvSpPr>
        <p:spPr>
          <a:xfrm>
            <a:off x="3218950" y="1600763"/>
            <a:ext cx="6069928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pt-BR" sz="6500" b="1" kern="0" spc="-530" dirty="0">
                <a:solidFill>
                  <a:srgbClr val="2966F5"/>
                </a:solidFill>
              </a:rPr>
              <a:t> </a:t>
            </a:r>
            <a:r>
              <a:rPr lang="pt-BR" sz="6500" b="1" kern="0" spc="50" dirty="0">
                <a:solidFill>
                  <a:srgbClr val="2966F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EFICIÊNCIA</a:t>
            </a:r>
            <a:endParaRPr lang="pt-BR" sz="6500" b="1" kern="0" dirty="0">
              <a:solidFill>
                <a:srgbClr val="2966F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84475171-BB4A-6AE8-22F7-200E0A842FCC}"/>
              </a:ext>
            </a:extLst>
          </p:cNvPr>
          <p:cNvSpPr txBox="1"/>
          <p:nvPr/>
        </p:nvSpPr>
        <p:spPr>
          <a:xfrm>
            <a:off x="5582271" y="6597009"/>
            <a:ext cx="1249060" cy="333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Segurança</a:t>
            </a:r>
          </a:p>
        </p:txBody>
      </p:sp>
      <p:grpSp>
        <p:nvGrpSpPr>
          <p:cNvPr id="4" name="Agrupar 3"/>
          <p:cNvGrpSpPr/>
          <p:nvPr/>
        </p:nvGrpSpPr>
        <p:grpSpPr>
          <a:xfrm>
            <a:off x="3218950" y="4157277"/>
            <a:ext cx="12471614" cy="2133079"/>
            <a:chOff x="3036146" y="4081979"/>
            <a:chExt cx="12471614" cy="2133079"/>
          </a:xfrm>
        </p:grpSpPr>
        <p:cxnSp>
          <p:nvCxnSpPr>
            <p:cNvPr id="62" name="Conector reto 61"/>
            <p:cNvCxnSpPr>
              <a:endCxn id="73" idx="2"/>
            </p:cNvCxnSpPr>
            <p:nvPr/>
          </p:nvCxnSpPr>
          <p:spPr>
            <a:xfrm flipV="1">
              <a:off x="3218950" y="5030014"/>
              <a:ext cx="12078649" cy="35209"/>
            </a:xfrm>
            <a:prstGeom prst="line">
              <a:avLst/>
            </a:prstGeom>
            <a:ln>
              <a:solidFill>
                <a:srgbClr val="2966F5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Fluxograma: Conector 71"/>
            <p:cNvSpPr/>
            <p:nvPr/>
          </p:nvSpPr>
          <p:spPr>
            <a:xfrm>
              <a:off x="3036146" y="4959128"/>
              <a:ext cx="210161" cy="176980"/>
            </a:xfrm>
            <a:prstGeom prst="flowChartConnector">
              <a:avLst/>
            </a:prstGeom>
            <a:ln>
              <a:solidFill>
                <a:srgbClr val="2966F5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3" name="Fluxograma: Conector 72"/>
            <p:cNvSpPr/>
            <p:nvPr/>
          </p:nvSpPr>
          <p:spPr>
            <a:xfrm>
              <a:off x="15297599" y="4941524"/>
              <a:ext cx="210161" cy="176980"/>
            </a:xfrm>
            <a:prstGeom prst="flowChartConnector">
              <a:avLst/>
            </a:prstGeom>
            <a:ln>
              <a:solidFill>
                <a:srgbClr val="2966F5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3058577" y="5476394"/>
              <a:ext cx="25920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Citação para ciência do ofício e publicação no Diário de Oficial</a:t>
              </a:r>
              <a:r>
                <a:rPr lang="pt-BR" sz="1100" dirty="0"/>
                <a:t>.</a:t>
              </a:r>
            </a:p>
          </p:txBody>
        </p:sp>
        <p:sp>
          <p:nvSpPr>
            <p:cNvPr id="76" name="CaixaDeTexto 75"/>
            <p:cNvSpPr txBox="1"/>
            <p:nvPr/>
          </p:nvSpPr>
          <p:spPr>
            <a:xfrm>
              <a:off x="5359784" y="5500460"/>
              <a:ext cx="24218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/>
                <a:t>Postagem via correio</a:t>
              </a:r>
            </a:p>
          </p:txBody>
        </p:sp>
        <p:cxnSp>
          <p:nvCxnSpPr>
            <p:cNvPr id="77" name="Conector de Seta Reta 76"/>
            <p:cNvCxnSpPr/>
            <p:nvPr/>
          </p:nvCxnSpPr>
          <p:spPr>
            <a:xfrm>
              <a:off x="6193641" y="4762003"/>
              <a:ext cx="0" cy="678426"/>
            </a:xfrm>
            <a:prstGeom prst="straightConnector1">
              <a:avLst/>
            </a:prstGeom>
            <a:ln>
              <a:solidFill>
                <a:srgbClr val="01C381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8" name="Conector de Seta Reta 77"/>
            <p:cNvCxnSpPr/>
            <p:nvPr/>
          </p:nvCxnSpPr>
          <p:spPr>
            <a:xfrm flipV="1">
              <a:off x="7681485" y="4782658"/>
              <a:ext cx="1" cy="726790"/>
            </a:xfrm>
            <a:prstGeom prst="straightConnector1">
              <a:avLst/>
            </a:prstGeom>
            <a:ln>
              <a:solidFill>
                <a:srgbClr val="2966F5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CaixaDeTexto 78"/>
            <p:cNvSpPr txBox="1"/>
            <p:nvPr/>
          </p:nvSpPr>
          <p:spPr>
            <a:xfrm>
              <a:off x="6713880" y="4081979"/>
              <a:ext cx="20912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/>
                <a:t>Entrega no SPC Brasil </a:t>
              </a:r>
            </a:p>
            <a:p>
              <a:r>
                <a:rPr lang="pt-BR" sz="1200" b="1" dirty="0"/>
                <a:t>Tempo médio de 10  dias úteis</a:t>
              </a:r>
            </a:p>
          </p:txBody>
        </p:sp>
        <p:cxnSp>
          <p:nvCxnSpPr>
            <p:cNvPr id="80" name="Conector de Seta Reta 79"/>
            <p:cNvCxnSpPr/>
            <p:nvPr/>
          </p:nvCxnSpPr>
          <p:spPr>
            <a:xfrm flipV="1">
              <a:off x="9718649" y="4782658"/>
              <a:ext cx="1" cy="726790"/>
            </a:xfrm>
            <a:prstGeom prst="straightConnector1">
              <a:avLst/>
            </a:prstGeom>
            <a:ln>
              <a:solidFill>
                <a:srgbClr val="2966F5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CaixaDeTexto 80"/>
            <p:cNvSpPr txBox="1"/>
            <p:nvPr/>
          </p:nvSpPr>
          <p:spPr>
            <a:xfrm>
              <a:off x="8949891" y="4104771"/>
              <a:ext cx="18319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/>
                <a:t>Triagem SPC Brasil </a:t>
              </a:r>
            </a:p>
            <a:p>
              <a:r>
                <a:rPr lang="pt-BR" sz="1200" b="1" dirty="0"/>
                <a:t>02 dias úteis</a:t>
              </a:r>
            </a:p>
          </p:txBody>
        </p:sp>
        <p:cxnSp>
          <p:nvCxnSpPr>
            <p:cNvPr id="82" name="Conector de Seta Reta 81"/>
            <p:cNvCxnSpPr/>
            <p:nvPr/>
          </p:nvCxnSpPr>
          <p:spPr>
            <a:xfrm flipV="1">
              <a:off x="11976359" y="4754475"/>
              <a:ext cx="11767" cy="717109"/>
            </a:xfrm>
            <a:prstGeom prst="straightConnector1">
              <a:avLst/>
            </a:prstGeom>
            <a:ln>
              <a:solidFill>
                <a:srgbClr val="2966F5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CaixaDeTexto 82"/>
            <p:cNvSpPr txBox="1"/>
            <p:nvPr/>
          </p:nvSpPr>
          <p:spPr>
            <a:xfrm>
              <a:off x="11104983" y="4084642"/>
              <a:ext cx="2153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/>
                <a:t>Tratativa e devolutiva do SPC Brasil – 02 dias úteis </a:t>
              </a:r>
            </a:p>
          </p:txBody>
        </p:sp>
        <p:sp>
          <p:nvSpPr>
            <p:cNvPr id="84" name="CaixaDeTexto 83"/>
            <p:cNvSpPr txBox="1"/>
            <p:nvPr/>
          </p:nvSpPr>
          <p:spPr>
            <a:xfrm>
              <a:off x="12875740" y="5470107"/>
              <a:ext cx="24218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/>
                <a:t>Procedimento interno de anexar aos autos do processo </a:t>
              </a:r>
            </a:p>
          </p:txBody>
        </p:sp>
      </p:grpSp>
      <p:grpSp>
        <p:nvGrpSpPr>
          <p:cNvPr id="85" name="Agrupar 84"/>
          <p:cNvGrpSpPr/>
          <p:nvPr/>
        </p:nvGrpSpPr>
        <p:grpSpPr>
          <a:xfrm>
            <a:off x="17158" y="1683481"/>
            <a:ext cx="2036445" cy="7663719"/>
            <a:chOff x="-51864" y="1405303"/>
            <a:chExt cx="2036445" cy="7721600"/>
          </a:xfrm>
        </p:grpSpPr>
        <p:sp>
          <p:nvSpPr>
            <p:cNvPr id="86" name="object 24"/>
            <p:cNvSpPr/>
            <p:nvPr/>
          </p:nvSpPr>
          <p:spPr>
            <a:xfrm>
              <a:off x="-51864" y="1405303"/>
              <a:ext cx="2036445" cy="7721600"/>
            </a:xfrm>
            <a:custGeom>
              <a:avLst/>
              <a:gdLst/>
              <a:ahLst/>
              <a:cxnLst/>
              <a:rect l="l" t="t" r="r" b="b"/>
              <a:pathLst>
                <a:path w="2036445" h="7721600">
                  <a:moveTo>
                    <a:pt x="2036406" y="0"/>
                  </a:moveTo>
                  <a:lnTo>
                    <a:pt x="0" y="0"/>
                  </a:lnTo>
                  <a:lnTo>
                    <a:pt x="0" y="7721600"/>
                  </a:lnTo>
                  <a:lnTo>
                    <a:pt x="2036406" y="7721600"/>
                  </a:lnTo>
                  <a:lnTo>
                    <a:pt x="203640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7" name="object 26"/>
            <p:cNvSpPr/>
            <p:nvPr/>
          </p:nvSpPr>
          <p:spPr>
            <a:xfrm flipV="1">
              <a:off x="373889" y="4525540"/>
              <a:ext cx="1323420" cy="9726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27"/>
            <p:cNvSpPr/>
            <p:nvPr/>
          </p:nvSpPr>
          <p:spPr>
            <a:xfrm>
              <a:off x="306734" y="5483512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28"/>
            <p:cNvSpPr/>
            <p:nvPr/>
          </p:nvSpPr>
          <p:spPr>
            <a:xfrm>
              <a:off x="373889" y="1942027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29"/>
            <p:cNvSpPr txBox="1"/>
            <p:nvPr/>
          </p:nvSpPr>
          <p:spPr>
            <a:xfrm>
              <a:off x="956899" y="2194481"/>
              <a:ext cx="37465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20" dirty="0">
                  <a:latin typeface="Arial"/>
                  <a:cs typeface="Arial"/>
                </a:rPr>
                <a:t>Início</a:t>
              </a:r>
              <a:endParaRPr sz="1000" dirty="0">
                <a:latin typeface="Arial"/>
                <a:cs typeface="Arial"/>
              </a:endParaRPr>
            </a:p>
          </p:txBody>
        </p:sp>
        <p:pic>
          <p:nvPicPr>
            <p:cNvPr id="9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0546" y="2267248"/>
              <a:ext cx="226910" cy="119811"/>
            </a:xfrm>
            <a:prstGeom prst="rect">
              <a:avLst/>
            </a:prstGeom>
          </p:spPr>
        </p:pic>
        <p:sp>
          <p:nvSpPr>
            <p:cNvPr id="92" name="object 32"/>
            <p:cNvSpPr/>
            <p:nvPr/>
          </p:nvSpPr>
          <p:spPr>
            <a:xfrm>
              <a:off x="467945" y="2096229"/>
              <a:ext cx="292100" cy="138430"/>
            </a:xfrm>
            <a:custGeom>
              <a:avLst/>
              <a:gdLst/>
              <a:ahLst/>
              <a:cxnLst/>
              <a:rect l="l" t="t" r="r" b="b"/>
              <a:pathLst>
                <a:path w="292100" h="138430">
                  <a:moveTo>
                    <a:pt x="0" y="137998"/>
                  </a:moveTo>
                  <a:lnTo>
                    <a:pt x="132283" y="5702"/>
                  </a:lnTo>
                  <a:lnTo>
                    <a:pt x="135928" y="2044"/>
                  </a:lnTo>
                  <a:lnTo>
                    <a:pt x="140881" y="0"/>
                  </a:lnTo>
                  <a:lnTo>
                    <a:pt x="146050" y="0"/>
                  </a:lnTo>
                  <a:lnTo>
                    <a:pt x="151218" y="0"/>
                  </a:lnTo>
                  <a:lnTo>
                    <a:pt x="156171" y="2044"/>
                  </a:lnTo>
                  <a:lnTo>
                    <a:pt x="159829" y="5702"/>
                  </a:lnTo>
                  <a:lnTo>
                    <a:pt x="292100" y="137998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33"/>
            <p:cNvSpPr/>
            <p:nvPr/>
          </p:nvSpPr>
          <p:spPr>
            <a:xfrm>
              <a:off x="359999" y="2950258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34"/>
            <p:cNvSpPr/>
            <p:nvPr/>
          </p:nvSpPr>
          <p:spPr>
            <a:xfrm>
              <a:off x="474710" y="3095566"/>
              <a:ext cx="285750" cy="217804"/>
            </a:xfrm>
            <a:custGeom>
              <a:avLst/>
              <a:gdLst/>
              <a:ahLst/>
              <a:cxnLst/>
              <a:rect l="l" t="t" r="r" b="b"/>
              <a:pathLst>
                <a:path w="285750" h="217804">
                  <a:moveTo>
                    <a:pt x="33058" y="0"/>
                  </a:moveTo>
                  <a:lnTo>
                    <a:pt x="46031" y="47513"/>
                  </a:lnTo>
                  <a:lnTo>
                    <a:pt x="49031" y="92971"/>
                  </a:lnTo>
                  <a:lnTo>
                    <a:pt x="42237" y="136411"/>
                  </a:lnTo>
                  <a:lnTo>
                    <a:pt x="25833" y="177869"/>
                  </a:lnTo>
                  <a:lnTo>
                    <a:pt x="0" y="217385"/>
                  </a:lnTo>
                  <a:lnTo>
                    <a:pt x="233946" y="217385"/>
                  </a:lnTo>
                  <a:lnTo>
                    <a:pt x="261541" y="179106"/>
                  </a:lnTo>
                  <a:lnTo>
                    <a:pt x="278643" y="138227"/>
                  </a:lnTo>
                  <a:lnTo>
                    <a:pt x="285251" y="94749"/>
                  </a:lnTo>
                  <a:lnTo>
                    <a:pt x="281367" y="48673"/>
                  </a:lnTo>
                  <a:lnTo>
                    <a:pt x="266992" y="0"/>
                  </a:lnTo>
                  <a:lnTo>
                    <a:pt x="33058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42"/>
            <p:cNvSpPr txBox="1"/>
            <p:nvPr/>
          </p:nvSpPr>
          <p:spPr>
            <a:xfrm>
              <a:off x="956899" y="3108882"/>
              <a:ext cx="74041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45" dirty="0">
                  <a:latin typeface="Arial"/>
                  <a:cs typeface="Arial"/>
                </a:rPr>
                <a:t>Introdução</a:t>
              </a:r>
              <a:endParaRPr sz="1000" dirty="0">
                <a:latin typeface="Arial"/>
                <a:cs typeface="Arial"/>
              </a:endParaRPr>
            </a:p>
          </p:txBody>
        </p:sp>
        <p:grpSp>
          <p:nvGrpSpPr>
            <p:cNvPr id="96" name="Agrupar 95"/>
            <p:cNvGrpSpPr/>
            <p:nvPr/>
          </p:nvGrpSpPr>
          <p:grpSpPr>
            <a:xfrm>
              <a:off x="317512" y="4843379"/>
              <a:ext cx="1617547" cy="508000"/>
              <a:chOff x="359999" y="3814400"/>
              <a:chExt cx="1617547" cy="508000"/>
            </a:xfrm>
          </p:grpSpPr>
          <p:sp>
            <p:nvSpPr>
              <p:cNvPr id="116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2966F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18" name="object 39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119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</a:t>
                </a:r>
                <a:r>
                  <a:rPr lang="pt-BR" sz="1000" b="1" spc="35" dirty="0">
                    <a:solidFill>
                      <a:srgbClr val="2966F5"/>
                    </a:solidFill>
                    <a:latin typeface="Arial"/>
                    <a:cs typeface="Arial"/>
                  </a:rPr>
                  <a:t> Eficiência</a:t>
                </a:r>
                <a:endParaRPr sz="1000" dirty="0">
                  <a:solidFill>
                    <a:srgbClr val="2966F5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97" name="Agrupar 96"/>
            <p:cNvGrpSpPr/>
            <p:nvPr/>
          </p:nvGrpSpPr>
          <p:grpSpPr>
            <a:xfrm>
              <a:off x="353089" y="5842173"/>
              <a:ext cx="1270635" cy="508000"/>
              <a:chOff x="359999" y="4728800"/>
              <a:chExt cx="1270635" cy="508000"/>
            </a:xfrm>
          </p:grpSpPr>
          <p:sp>
            <p:nvSpPr>
              <p:cNvPr id="112" name="object 40"/>
              <p:cNvSpPr/>
              <p:nvPr/>
            </p:nvSpPr>
            <p:spPr>
              <a:xfrm>
                <a:off x="359999" y="47288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3" name="object 44"/>
              <p:cNvSpPr txBox="1"/>
              <p:nvPr/>
            </p:nvSpPr>
            <p:spPr>
              <a:xfrm>
                <a:off x="956899" y="4887423"/>
                <a:ext cx="673735" cy="17780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20" dirty="0">
                    <a:solidFill>
                      <a:srgbClr val="333333"/>
                    </a:solidFill>
                    <a:latin typeface="Arial"/>
                    <a:cs typeface="Arial"/>
                  </a:rPr>
                  <a:t>Relatórios</a:t>
                </a:r>
                <a:endParaRPr sz="1000" dirty="0">
                  <a:latin typeface="Arial"/>
                  <a:cs typeface="Arial"/>
                </a:endParaRPr>
              </a:p>
            </p:txBody>
          </p:sp>
          <p:sp>
            <p:nvSpPr>
              <p:cNvPr id="114" name="object 48"/>
              <p:cNvSpPr/>
              <p:nvPr/>
            </p:nvSpPr>
            <p:spPr>
              <a:xfrm>
                <a:off x="492790" y="4796352"/>
                <a:ext cx="2476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285750">
                    <a:moveTo>
                      <a:pt x="247650" y="266700"/>
                    </a:moveTo>
                    <a:lnTo>
                      <a:pt x="246152" y="274112"/>
                    </a:lnTo>
                    <a:lnTo>
                      <a:pt x="242068" y="280168"/>
                    </a:lnTo>
                    <a:lnTo>
                      <a:pt x="236012" y="284252"/>
                    </a:lnTo>
                    <a:lnTo>
                      <a:pt x="228600" y="285750"/>
                    </a:lnTo>
                    <a:lnTo>
                      <a:pt x="19050" y="285750"/>
                    </a:lnTo>
                    <a:lnTo>
                      <a:pt x="11637" y="284252"/>
                    </a:lnTo>
                    <a:lnTo>
                      <a:pt x="5581" y="280168"/>
                    </a:lnTo>
                    <a:lnTo>
                      <a:pt x="1497" y="274112"/>
                    </a:lnTo>
                    <a:lnTo>
                      <a:pt x="0" y="266700"/>
                    </a:lnTo>
                    <a:lnTo>
                      <a:pt x="0" y="19050"/>
                    </a:lnTo>
                    <a:lnTo>
                      <a:pt x="1497" y="11637"/>
                    </a:lnTo>
                    <a:lnTo>
                      <a:pt x="5581" y="5581"/>
                    </a:lnTo>
                    <a:lnTo>
                      <a:pt x="11637" y="1497"/>
                    </a:lnTo>
                    <a:lnTo>
                      <a:pt x="19050" y="0"/>
                    </a:lnTo>
                    <a:lnTo>
                      <a:pt x="154038" y="0"/>
                    </a:lnTo>
                    <a:lnTo>
                      <a:pt x="159080" y="0"/>
                    </a:lnTo>
                    <a:lnTo>
                      <a:pt x="163931" y="2006"/>
                    </a:lnTo>
                    <a:lnTo>
                      <a:pt x="167500" y="5575"/>
                    </a:lnTo>
                    <a:lnTo>
                      <a:pt x="242074" y="80149"/>
                    </a:lnTo>
                    <a:lnTo>
                      <a:pt x="245643" y="83718"/>
                    </a:lnTo>
                    <a:lnTo>
                      <a:pt x="247650" y="88557"/>
                    </a:lnTo>
                    <a:lnTo>
                      <a:pt x="247650" y="93611"/>
                    </a:lnTo>
                    <a:lnTo>
                      <a:pt x="247650" y="266700"/>
                    </a:lnTo>
                    <a:close/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5" name="object 50"/>
              <p:cNvSpPr/>
              <p:nvPr/>
            </p:nvSpPr>
            <p:spPr>
              <a:xfrm>
                <a:off x="525407" y="4904302"/>
                <a:ext cx="157883" cy="13091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26364">
                    <a:moveTo>
                      <a:pt x="56121" y="0"/>
                    </a:moveTo>
                    <a:lnTo>
                      <a:pt x="29044" y="36093"/>
                    </a:lnTo>
                    <a:lnTo>
                      <a:pt x="19342" y="40068"/>
                    </a:lnTo>
                    <a:lnTo>
                      <a:pt x="16649" y="39065"/>
                    </a:lnTo>
                    <a:lnTo>
                      <a:pt x="14693" y="37109"/>
                    </a:lnTo>
                    <a:lnTo>
                      <a:pt x="0" y="22428"/>
                    </a:lnTo>
                  </a:path>
                  <a:path w="152400" h="126364">
                    <a:moveTo>
                      <a:pt x="56121" y="85724"/>
                    </a:moveTo>
                    <a:lnTo>
                      <a:pt x="29044" y="121818"/>
                    </a:lnTo>
                    <a:lnTo>
                      <a:pt x="19342" y="125793"/>
                    </a:lnTo>
                    <a:lnTo>
                      <a:pt x="16649" y="124790"/>
                    </a:lnTo>
                    <a:lnTo>
                      <a:pt x="14693" y="122834"/>
                    </a:lnTo>
                    <a:lnTo>
                      <a:pt x="0" y="108140"/>
                    </a:lnTo>
                  </a:path>
                  <a:path w="152400" h="126364">
                    <a:moveTo>
                      <a:pt x="95250" y="39903"/>
                    </a:moveTo>
                    <a:lnTo>
                      <a:pt x="152400" y="39903"/>
                    </a:lnTo>
                  </a:path>
                  <a:path w="152400" h="126364">
                    <a:moveTo>
                      <a:pt x="95250" y="116103"/>
                    </a:moveTo>
                    <a:lnTo>
                      <a:pt x="152400" y="116103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98" name="Agrupar 97"/>
            <p:cNvGrpSpPr/>
            <p:nvPr/>
          </p:nvGrpSpPr>
          <p:grpSpPr>
            <a:xfrm>
              <a:off x="373889" y="6760167"/>
              <a:ext cx="1111798" cy="508000"/>
              <a:chOff x="373889" y="6552228"/>
              <a:chExt cx="1111798" cy="508000"/>
            </a:xfrm>
          </p:grpSpPr>
          <p:grpSp>
            <p:nvGrpSpPr>
              <p:cNvPr id="107" name="Agrupar 106"/>
              <p:cNvGrpSpPr/>
              <p:nvPr/>
            </p:nvGrpSpPr>
            <p:grpSpPr>
              <a:xfrm>
                <a:off x="373889" y="6552228"/>
                <a:ext cx="508000" cy="508000"/>
                <a:chOff x="373889" y="5599628"/>
                <a:chExt cx="508000" cy="508000"/>
              </a:xfrm>
            </p:grpSpPr>
            <p:sp>
              <p:nvSpPr>
                <p:cNvPr id="109" name="object 52"/>
                <p:cNvSpPr/>
                <p:nvPr/>
              </p:nvSpPr>
              <p:spPr>
                <a:xfrm>
                  <a:off x="373889" y="5599628"/>
                  <a:ext cx="508000" cy="5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00" h="508000">
                      <a:moveTo>
                        <a:pt x="254000" y="0"/>
                      </a:moveTo>
                      <a:lnTo>
                        <a:pt x="208342" y="4092"/>
                      </a:lnTo>
                      <a:lnTo>
                        <a:pt x="165369" y="15890"/>
                      </a:lnTo>
                      <a:lnTo>
                        <a:pt x="125799" y="34677"/>
                      </a:lnTo>
                      <a:lnTo>
                        <a:pt x="90349" y="59736"/>
                      </a:lnTo>
                      <a:lnTo>
                        <a:pt x="59736" y="90349"/>
                      </a:lnTo>
                      <a:lnTo>
                        <a:pt x="34677" y="125799"/>
                      </a:lnTo>
                      <a:lnTo>
                        <a:pt x="15890" y="165369"/>
                      </a:lnTo>
                      <a:lnTo>
                        <a:pt x="4092" y="208342"/>
                      </a:lnTo>
                      <a:lnTo>
                        <a:pt x="0" y="254000"/>
                      </a:lnTo>
                      <a:lnTo>
                        <a:pt x="4092" y="299657"/>
                      </a:lnTo>
                      <a:lnTo>
                        <a:pt x="15890" y="342630"/>
                      </a:lnTo>
                      <a:lnTo>
                        <a:pt x="34677" y="382200"/>
                      </a:lnTo>
                      <a:lnTo>
                        <a:pt x="59736" y="417650"/>
                      </a:lnTo>
                      <a:lnTo>
                        <a:pt x="90349" y="448263"/>
                      </a:lnTo>
                      <a:lnTo>
                        <a:pt x="125799" y="473322"/>
                      </a:lnTo>
                      <a:lnTo>
                        <a:pt x="165369" y="492109"/>
                      </a:lnTo>
                      <a:lnTo>
                        <a:pt x="208342" y="503907"/>
                      </a:lnTo>
                      <a:lnTo>
                        <a:pt x="254000" y="508000"/>
                      </a:lnTo>
                      <a:lnTo>
                        <a:pt x="299657" y="503907"/>
                      </a:lnTo>
                      <a:lnTo>
                        <a:pt x="342630" y="492109"/>
                      </a:lnTo>
                      <a:lnTo>
                        <a:pt x="382200" y="473322"/>
                      </a:lnTo>
                      <a:lnTo>
                        <a:pt x="417650" y="448263"/>
                      </a:lnTo>
                      <a:lnTo>
                        <a:pt x="448263" y="417650"/>
                      </a:lnTo>
                      <a:lnTo>
                        <a:pt x="473322" y="382200"/>
                      </a:lnTo>
                      <a:lnTo>
                        <a:pt x="492109" y="342630"/>
                      </a:lnTo>
                      <a:lnTo>
                        <a:pt x="503907" y="299657"/>
                      </a:lnTo>
                      <a:lnTo>
                        <a:pt x="508000" y="254000"/>
                      </a:lnTo>
                      <a:lnTo>
                        <a:pt x="503907" y="208342"/>
                      </a:lnTo>
                      <a:lnTo>
                        <a:pt x="492109" y="165369"/>
                      </a:lnTo>
                      <a:lnTo>
                        <a:pt x="473322" y="125799"/>
                      </a:lnTo>
                      <a:lnTo>
                        <a:pt x="448263" y="90349"/>
                      </a:lnTo>
                      <a:lnTo>
                        <a:pt x="417650" y="59736"/>
                      </a:lnTo>
                      <a:lnTo>
                        <a:pt x="382200" y="34677"/>
                      </a:lnTo>
                      <a:lnTo>
                        <a:pt x="342630" y="15890"/>
                      </a:lnTo>
                      <a:lnTo>
                        <a:pt x="299657" y="4092"/>
                      </a:lnTo>
                      <a:lnTo>
                        <a:pt x="2540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0" name="object 55"/>
                <p:cNvSpPr/>
                <p:nvPr/>
              </p:nvSpPr>
              <p:spPr>
                <a:xfrm>
                  <a:off x="481835" y="5941278"/>
                  <a:ext cx="292100" cy="58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100" h="58420">
                      <a:moveTo>
                        <a:pt x="179603" y="0"/>
                      </a:moveTo>
                      <a:lnTo>
                        <a:pt x="173406" y="8121"/>
                      </a:lnTo>
                      <a:lnTo>
                        <a:pt x="165446" y="14249"/>
                      </a:lnTo>
                      <a:lnTo>
                        <a:pt x="156175" y="18120"/>
                      </a:lnTo>
                      <a:lnTo>
                        <a:pt x="146049" y="19469"/>
                      </a:lnTo>
                      <a:lnTo>
                        <a:pt x="135930" y="18120"/>
                      </a:lnTo>
                      <a:lnTo>
                        <a:pt x="126660" y="14249"/>
                      </a:lnTo>
                      <a:lnTo>
                        <a:pt x="118700" y="8121"/>
                      </a:lnTo>
                      <a:lnTo>
                        <a:pt x="112509" y="0"/>
                      </a:lnTo>
                      <a:lnTo>
                        <a:pt x="0" y="0"/>
                      </a:lnTo>
                      <a:lnTo>
                        <a:pt x="0" y="19469"/>
                      </a:lnTo>
                      <a:lnTo>
                        <a:pt x="3060" y="34623"/>
                      </a:lnTo>
                      <a:lnTo>
                        <a:pt x="11407" y="47001"/>
                      </a:lnTo>
                      <a:lnTo>
                        <a:pt x="23788" y="55346"/>
                      </a:lnTo>
                      <a:lnTo>
                        <a:pt x="38950" y="58407"/>
                      </a:lnTo>
                      <a:lnTo>
                        <a:pt x="253161" y="58407"/>
                      </a:lnTo>
                      <a:lnTo>
                        <a:pt x="268316" y="55346"/>
                      </a:lnTo>
                      <a:lnTo>
                        <a:pt x="280693" y="47001"/>
                      </a:lnTo>
                      <a:lnTo>
                        <a:pt x="289039" y="34623"/>
                      </a:lnTo>
                      <a:lnTo>
                        <a:pt x="292100" y="19469"/>
                      </a:lnTo>
                      <a:lnTo>
                        <a:pt x="292100" y="0"/>
                      </a:lnTo>
                      <a:lnTo>
                        <a:pt x="179603" y="0"/>
                      </a:lnTo>
                      <a:close/>
                    </a:path>
                  </a:pathLst>
                </a:custGeom>
                <a:ln w="12700">
                  <a:solidFill>
                    <a:srgbClr val="D5D5D5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11" name="object 56"/>
                <p:cNvPicPr/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540964" y="5701228"/>
                  <a:ext cx="195751" cy="184716"/>
                </a:xfrm>
                <a:prstGeom prst="rect">
                  <a:avLst/>
                </a:prstGeom>
              </p:spPr>
            </p:pic>
          </p:grpSp>
          <p:sp>
            <p:nvSpPr>
              <p:cNvPr id="108" name="object 57"/>
              <p:cNvSpPr txBox="1"/>
              <p:nvPr/>
            </p:nvSpPr>
            <p:spPr>
              <a:xfrm>
                <a:off x="931967" y="6731626"/>
                <a:ext cx="553720" cy="17780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50" dirty="0">
                    <a:solidFill>
                      <a:srgbClr val="333333"/>
                    </a:solidFill>
                    <a:latin typeface="Arial"/>
                    <a:cs typeface="Arial"/>
                  </a:rPr>
                  <a:t>Contato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99" name="Agrupar 98"/>
            <p:cNvGrpSpPr/>
            <p:nvPr/>
          </p:nvGrpSpPr>
          <p:grpSpPr>
            <a:xfrm>
              <a:off x="367034" y="3919001"/>
              <a:ext cx="1617547" cy="508000"/>
              <a:chOff x="359999" y="3814400"/>
              <a:chExt cx="1617547" cy="508000"/>
            </a:xfrm>
          </p:grpSpPr>
          <p:sp>
            <p:nvSpPr>
              <p:cNvPr id="103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05" name="object 39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106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 Funções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00" name="Agrupar 99"/>
            <p:cNvGrpSpPr/>
            <p:nvPr/>
          </p:nvGrpSpPr>
          <p:grpSpPr>
            <a:xfrm>
              <a:off x="353089" y="2653227"/>
              <a:ext cx="1337790" cy="961263"/>
              <a:chOff x="353089" y="2653227"/>
              <a:chExt cx="1337790" cy="961263"/>
            </a:xfrm>
          </p:grpSpPr>
          <p:sp>
            <p:nvSpPr>
              <p:cNvPr id="101" name="object 25"/>
              <p:cNvSpPr/>
              <p:nvPr/>
            </p:nvSpPr>
            <p:spPr>
              <a:xfrm>
                <a:off x="373889" y="2653227"/>
                <a:ext cx="13169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" name="object 26"/>
              <p:cNvSpPr/>
              <p:nvPr/>
            </p:nvSpPr>
            <p:spPr>
              <a:xfrm flipV="1">
                <a:off x="353089" y="3517230"/>
                <a:ext cx="1323420" cy="9726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120" name="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614" y="2461424"/>
            <a:ext cx="226910" cy="119811"/>
          </a:xfrm>
          <a:prstGeom prst="rect">
            <a:avLst/>
          </a:prstGeom>
        </p:spPr>
      </p:pic>
      <p:sp>
        <p:nvSpPr>
          <p:cNvPr id="121" name="object 26"/>
          <p:cNvSpPr/>
          <p:nvPr/>
        </p:nvSpPr>
        <p:spPr>
          <a:xfrm>
            <a:off x="562013" y="2310307"/>
            <a:ext cx="292100" cy="138430"/>
          </a:xfrm>
          <a:custGeom>
            <a:avLst/>
            <a:gdLst/>
            <a:ahLst/>
            <a:cxnLst/>
            <a:rect l="l" t="t" r="r" b="b"/>
            <a:pathLst>
              <a:path w="292100" h="138430">
                <a:moveTo>
                  <a:pt x="0" y="137998"/>
                </a:moveTo>
                <a:lnTo>
                  <a:pt x="132283" y="5702"/>
                </a:lnTo>
                <a:lnTo>
                  <a:pt x="135928" y="2044"/>
                </a:lnTo>
                <a:lnTo>
                  <a:pt x="140881" y="0"/>
                </a:lnTo>
                <a:lnTo>
                  <a:pt x="146050" y="0"/>
                </a:lnTo>
                <a:lnTo>
                  <a:pt x="151218" y="0"/>
                </a:lnTo>
                <a:lnTo>
                  <a:pt x="156171" y="2044"/>
                </a:lnTo>
                <a:lnTo>
                  <a:pt x="159829" y="5702"/>
                </a:lnTo>
                <a:lnTo>
                  <a:pt x="292100" y="137998"/>
                </a:lnTo>
              </a:path>
            </a:pathLst>
          </a:custGeom>
          <a:ln w="12700">
            <a:solidFill>
              <a:srgbClr val="D5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2" name="Agrupar 121">
            <a:extLst>
              <a:ext uri="{FF2B5EF4-FFF2-40B4-BE49-F238E27FC236}">
                <a16:creationId xmlns:a16="http://schemas.microsoft.com/office/drawing/2014/main" id="{1150A3BD-6168-B1F0-052F-E9714A1A69C0}"/>
              </a:ext>
            </a:extLst>
          </p:cNvPr>
          <p:cNvGrpSpPr/>
          <p:nvPr/>
        </p:nvGrpSpPr>
        <p:grpSpPr>
          <a:xfrm>
            <a:off x="5942753" y="7282374"/>
            <a:ext cx="5724844" cy="669171"/>
            <a:chOff x="5621016" y="-447532"/>
            <a:chExt cx="1991330" cy="526774"/>
          </a:xfrm>
          <a:solidFill>
            <a:srgbClr val="01C381"/>
          </a:solidFill>
        </p:grpSpPr>
        <p:sp>
          <p:nvSpPr>
            <p:cNvPr id="123" name="Retângulo Arredondado 122">
              <a:extLst>
                <a:ext uri="{FF2B5EF4-FFF2-40B4-BE49-F238E27FC236}">
                  <a16:creationId xmlns:a16="http://schemas.microsoft.com/office/drawing/2014/main" id="{34F23DCF-B940-BCBA-058E-30F01F448EAA}"/>
                </a:ext>
              </a:extLst>
            </p:cNvPr>
            <p:cNvSpPr/>
            <p:nvPr/>
          </p:nvSpPr>
          <p:spPr>
            <a:xfrm>
              <a:off x="5621016" y="-447532"/>
              <a:ext cx="1991330" cy="52677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4" name="CaixaDeTexto 123">
              <a:extLst>
                <a:ext uri="{FF2B5EF4-FFF2-40B4-BE49-F238E27FC236}">
                  <a16:creationId xmlns:a16="http://schemas.microsoft.com/office/drawing/2014/main" id="{84475171-BB4A-6AE8-22F7-200E0A842FCC}"/>
                </a:ext>
              </a:extLst>
            </p:cNvPr>
            <p:cNvSpPr txBox="1"/>
            <p:nvPr/>
          </p:nvSpPr>
          <p:spPr>
            <a:xfrm>
              <a:off x="5802950" y="-338032"/>
              <a:ext cx="1572891" cy="24228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Economia média de 14 dias úteis para resposta aos ofícios </a:t>
              </a:r>
            </a:p>
          </p:txBody>
        </p:sp>
      </p:grpSp>
      <p:sp>
        <p:nvSpPr>
          <p:cNvPr id="5" name="CaixaDeTexto 4"/>
          <p:cNvSpPr txBox="1"/>
          <p:nvPr/>
        </p:nvSpPr>
        <p:spPr>
          <a:xfrm>
            <a:off x="3218950" y="3038070"/>
            <a:ext cx="606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Ofícios via carta física:</a:t>
            </a:r>
          </a:p>
        </p:txBody>
      </p:sp>
      <p:cxnSp>
        <p:nvCxnSpPr>
          <p:cNvPr id="125" name="Conector de Seta Reta 124"/>
          <p:cNvCxnSpPr/>
          <p:nvPr/>
        </p:nvCxnSpPr>
        <p:spPr>
          <a:xfrm>
            <a:off x="4327254" y="4786461"/>
            <a:ext cx="0" cy="678426"/>
          </a:xfrm>
          <a:prstGeom prst="straightConnector1">
            <a:avLst/>
          </a:prstGeom>
          <a:ln>
            <a:solidFill>
              <a:srgbClr val="01C38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6" name="object 27"/>
          <p:cNvSpPr/>
          <p:nvPr/>
        </p:nvSpPr>
        <p:spPr>
          <a:xfrm>
            <a:off x="386534" y="6832600"/>
            <a:ext cx="1316990" cy="0"/>
          </a:xfrm>
          <a:custGeom>
            <a:avLst/>
            <a:gdLst/>
            <a:ahLst/>
            <a:cxnLst/>
            <a:rect l="l" t="t" r="r" b="b"/>
            <a:pathLst>
              <a:path w="1316989">
                <a:moveTo>
                  <a:pt x="0" y="0"/>
                </a:moveTo>
                <a:lnTo>
                  <a:pt x="131640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451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51154" y="584327"/>
            <a:ext cx="65639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000" b="1" spc="80" dirty="0">
                <a:solidFill>
                  <a:srgbClr val="999999"/>
                </a:solidFill>
                <a:latin typeface="Trebuchet MS"/>
                <a:cs typeface="Trebuchet MS"/>
              </a:rPr>
              <a:t>Informação</a:t>
            </a:r>
            <a:r>
              <a:rPr sz="1000" b="1" spc="-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b="1" spc="55" dirty="0">
                <a:solidFill>
                  <a:srgbClr val="999999"/>
                </a:solidFill>
                <a:latin typeface="Trebuchet MS"/>
                <a:cs typeface="Trebuchet MS"/>
              </a:rPr>
              <a:t>confidencial</a:t>
            </a:r>
            <a:r>
              <a:rPr sz="1000" b="1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80" dirty="0">
                <a:solidFill>
                  <a:srgbClr val="999999"/>
                </a:solidFill>
                <a:latin typeface="Trebuchet MS"/>
                <a:cs typeface="Trebuchet MS"/>
              </a:rPr>
              <a:t>-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Este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documento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5" dirty="0">
                <a:solidFill>
                  <a:srgbClr val="999999"/>
                </a:solidFill>
                <a:latin typeface="Trebuchet MS"/>
                <a:cs typeface="Trebuchet MS"/>
              </a:rPr>
              <a:t>foi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classificado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pela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Área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de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Capacitação,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acesso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5" dirty="0">
                <a:solidFill>
                  <a:srgbClr val="999999"/>
                </a:solidFill>
                <a:latin typeface="Trebuchet MS"/>
                <a:cs typeface="Trebuchet MS"/>
              </a:rPr>
              <a:t>está </a:t>
            </a:r>
            <a:r>
              <a:rPr sz="1000" spc="-2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autorizado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exclusivamente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SPC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5" dirty="0">
                <a:solidFill>
                  <a:srgbClr val="999999"/>
                </a:solidFill>
                <a:latin typeface="Trebuchet MS"/>
                <a:cs typeface="Trebuchet MS"/>
              </a:rPr>
              <a:t>Brasil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Poder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Judiciário.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59054" y="558800"/>
            <a:ext cx="0" cy="508000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ln w="6350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9414789" y="0"/>
            <a:ext cx="6841490" cy="10160000"/>
            <a:chOff x="9414789" y="0"/>
            <a:chExt cx="6841490" cy="10160000"/>
          </a:xfrm>
        </p:grpSpPr>
        <p:sp>
          <p:nvSpPr>
            <p:cNvPr id="5" name="object 5"/>
            <p:cNvSpPr/>
            <p:nvPr/>
          </p:nvSpPr>
          <p:spPr>
            <a:xfrm>
              <a:off x="13038671" y="0"/>
              <a:ext cx="3217545" cy="10160000"/>
            </a:xfrm>
            <a:custGeom>
              <a:avLst/>
              <a:gdLst/>
              <a:ahLst/>
              <a:cxnLst/>
              <a:rect l="l" t="t" r="r" b="b"/>
              <a:pathLst>
                <a:path w="3217544" h="10160000">
                  <a:moveTo>
                    <a:pt x="3217329" y="0"/>
                  </a:moveTo>
                  <a:lnTo>
                    <a:pt x="0" y="0"/>
                  </a:lnTo>
                  <a:lnTo>
                    <a:pt x="0" y="10160000"/>
                  </a:lnTo>
                  <a:lnTo>
                    <a:pt x="3217329" y="10160000"/>
                  </a:lnTo>
                  <a:lnTo>
                    <a:pt x="3217329" y="0"/>
                  </a:lnTo>
                  <a:close/>
                </a:path>
              </a:pathLst>
            </a:custGeom>
            <a:solidFill>
              <a:srgbClr val="2966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14789" y="1120577"/>
              <a:ext cx="6841210" cy="903942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458633" y="1604510"/>
            <a:ext cx="5200015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6500" spc="-315" dirty="0"/>
              <a:t>3</a:t>
            </a:r>
            <a:r>
              <a:rPr sz="6500" spc="-315" dirty="0"/>
              <a:t>.</a:t>
            </a:r>
            <a:r>
              <a:rPr sz="6500" spc="-530" dirty="0"/>
              <a:t> </a:t>
            </a:r>
            <a:r>
              <a:rPr sz="6500" spc="50" dirty="0"/>
              <a:t>Relatórios</a:t>
            </a:r>
            <a:endParaRPr sz="6500" dirty="0"/>
          </a:p>
        </p:txBody>
      </p:sp>
      <p:grpSp>
        <p:nvGrpSpPr>
          <p:cNvPr id="8" name="object 8"/>
          <p:cNvGrpSpPr/>
          <p:nvPr/>
        </p:nvGrpSpPr>
        <p:grpSpPr>
          <a:xfrm>
            <a:off x="0" y="1625600"/>
            <a:ext cx="2036445" cy="7721600"/>
            <a:chOff x="0" y="1625600"/>
            <a:chExt cx="2036445" cy="7721600"/>
          </a:xfrm>
        </p:grpSpPr>
        <p:sp>
          <p:nvSpPr>
            <p:cNvPr id="9" name="object 9"/>
            <p:cNvSpPr/>
            <p:nvPr/>
          </p:nvSpPr>
          <p:spPr>
            <a:xfrm>
              <a:off x="0" y="1625600"/>
              <a:ext cx="2036445" cy="7721600"/>
            </a:xfrm>
            <a:custGeom>
              <a:avLst/>
              <a:gdLst/>
              <a:ahLst/>
              <a:cxnLst/>
              <a:rect l="l" t="t" r="r" b="b"/>
              <a:pathLst>
                <a:path w="2036445" h="7721600">
                  <a:moveTo>
                    <a:pt x="2036406" y="0"/>
                  </a:moveTo>
                  <a:lnTo>
                    <a:pt x="0" y="0"/>
                  </a:lnTo>
                  <a:lnTo>
                    <a:pt x="0" y="7721600"/>
                  </a:lnTo>
                  <a:lnTo>
                    <a:pt x="2036406" y="7721600"/>
                  </a:lnTo>
                  <a:lnTo>
                    <a:pt x="203640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59999" y="26967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59999" y="36111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59999" y="45255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59999" y="1985599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956899" y="2144222"/>
            <a:ext cx="3746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333333"/>
                </a:solidFill>
                <a:latin typeface="Arial"/>
                <a:cs typeface="Arial"/>
              </a:rPr>
              <a:t>Início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59999" y="2100962"/>
            <a:ext cx="1316990" cy="4050665"/>
            <a:chOff x="359999" y="2100962"/>
            <a:chExt cx="1316990" cy="4050665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546" y="2258429"/>
              <a:ext cx="226910" cy="11981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67945" y="2107312"/>
              <a:ext cx="292100" cy="138430"/>
            </a:xfrm>
            <a:custGeom>
              <a:avLst/>
              <a:gdLst/>
              <a:ahLst/>
              <a:cxnLst/>
              <a:rect l="l" t="t" r="r" b="b"/>
              <a:pathLst>
                <a:path w="292100" h="138430">
                  <a:moveTo>
                    <a:pt x="0" y="137998"/>
                  </a:moveTo>
                  <a:lnTo>
                    <a:pt x="132283" y="5702"/>
                  </a:lnTo>
                  <a:lnTo>
                    <a:pt x="135928" y="2044"/>
                  </a:lnTo>
                  <a:lnTo>
                    <a:pt x="140881" y="0"/>
                  </a:lnTo>
                  <a:lnTo>
                    <a:pt x="146050" y="0"/>
                  </a:lnTo>
                  <a:lnTo>
                    <a:pt x="151218" y="0"/>
                  </a:lnTo>
                  <a:lnTo>
                    <a:pt x="156171" y="2044"/>
                  </a:lnTo>
                  <a:lnTo>
                    <a:pt x="159829" y="5702"/>
                  </a:lnTo>
                  <a:lnTo>
                    <a:pt x="292100" y="137998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59999" y="2899999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4710" y="3045307"/>
              <a:ext cx="285750" cy="217804"/>
            </a:xfrm>
            <a:custGeom>
              <a:avLst/>
              <a:gdLst/>
              <a:ahLst/>
              <a:cxnLst/>
              <a:rect l="l" t="t" r="r" b="b"/>
              <a:pathLst>
                <a:path w="285750" h="217804">
                  <a:moveTo>
                    <a:pt x="33058" y="0"/>
                  </a:moveTo>
                  <a:lnTo>
                    <a:pt x="46031" y="47513"/>
                  </a:lnTo>
                  <a:lnTo>
                    <a:pt x="49031" y="92971"/>
                  </a:lnTo>
                  <a:lnTo>
                    <a:pt x="42237" y="136411"/>
                  </a:lnTo>
                  <a:lnTo>
                    <a:pt x="25833" y="177869"/>
                  </a:lnTo>
                  <a:lnTo>
                    <a:pt x="0" y="217385"/>
                  </a:lnTo>
                  <a:lnTo>
                    <a:pt x="233946" y="217385"/>
                  </a:lnTo>
                  <a:lnTo>
                    <a:pt x="261541" y="179106"/>
                  </a:lnTo>
                  <a:lnTo>
                    <a:pt x="278643" y="138227"/>
                  </a:lnTo>
                  <a:lnTo>
                    <a:pt x="285251" y="94749"/>
                  </a:lnTo>
                  <a:lnTo>
                    <a:pt x="281367" y="48673"/>
                  </a:lnTo>
                  <a:lnTo>
                    <a:pt x="266992" y="0"/>
                  </a:lnTo>
                  <a:lnTo>
                    <a:pt x="33058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59999" y="38144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36106" y="417550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9209" y="0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67945" y="4078132"/>
              <a:ext cx="97790" cy="635"/>
            </a:xfrm>
            <a:custGeom>
              <a:avLst/>
              <a:gdLst/>
              <a:ahLst/>
              <a:cxnLst/>
              <a:rect l="l" t="t" r="r" b="b"/>
              <a:pathLst>
                <a:path w="97790" h="635">
                  <a:moveTo>
                    <a:pt x="-6350" y="253"/>
                  </a:moveTo>
                  <a:lnTo>
                    <a:pt x="103720" y="253"/>
                  </a:lnTo>
                </a:path>
              </a:pathLst>
            </a:custGeom>
            <a:ln w="13207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67945" y="3922354"/>
              <a:ext cx="292100" cy="194945"/>
            </a:xfrm>
            <a:custGeom>
              <a:avLst/>
              <a:gdLst/>
              <a:ahLst/>
              <a:cxnLst/>
              <a:rect l="l" t="t" r="r" b="b"/>
              <a:pathLst>
                <a:path w="292100" h="194945">
                  <a:moveTo>
                    <a:pt x="77901" y="194729"/>
                  </a:moveTo>
                  <a:lnTo>
                    <a:pt x="38950" y="194729"/>
                  </a:lnTo>
                  <a:lnTo>
                    <a:pt x="23788" y="191668"/>
                  </a:lnTo>
                  <a:lnTo>
                    <a:pt x="11407" y="183321"/>
                  </a:lnTo>
                  <a:lnTo>
                    <a:pt x="3060" y="170940"/>
                  </a:lnTo>
                  <a:lnTo>
                    <a:pt x="0" y="155778"/>
                  </a:lnTo>
                  <a:lnTo>
                    <a:pt x="0" y="38938"/>
                  </a:lnTo>
                  <a:lnTo>
                    <a:pt x="3060" y="23783"/>
                  </a:lnTo>
                  <a:lnTo>
                    <a:pt x="11407" y="11406"/>
                  </a:lnTo>
                  <a:lnTo>
                    <a:pt x="23788" y="3060"/>
                  </a:lnTo>
                  <a:lnTo>
                    <a:pt x="38950" y="0"/>
                  </a:lnTo>
                  <a:lnTo>
                    <a:pt x="253161" y="0"/>
                  </a:lnTo>
                  <a:lnTo>
                    <a:pt x="268316" y="3060"/>
                  </a:lnTo>
                  <a:lnTo>
                    <a:pt x="280693" y="11406"/>
                  </a:lnTo>
                  <a:lnTo>
                    <a:pt x="289039" y="23783"/>
                  </a:lnTo>
                  <a:lnTo>
                    <a:pt x="292099" y="38938"/>
                  </a:lnTo>
                  <a:lnTo>
                    <a:pt x="292099" y="136309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8176" y="4042572"/>
              <a:ext cx="178219" cy="17823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59999" y="47288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2966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78900" y="4839924"/>
              <a:ext cx="247650" cy="285750"/>
            </a:xfrm>
            <a:custGeom>
              <a:avLst/>
              <a:gdLst/>
              <a:ahLst/>
              <a:cxnLst/>
              <a:rect l="l" t="t" r="r" b="b"/>
              <a:pathLst>
                <a:path w="247650" h="285750">
                  <a:moveTo>
                    <a:pt x="247650" y="266700"/>
                  </a:moveTo>
                  <a:lnTo>
                    <a:pt x="246152" y="274112"/>
                  </a:lnTo>
                  <a:lnTo>
                    <a:pt x="242068" y="280168"/>
                  </a:lnTo>
                  <a:lnTo>
                    <a:pt x="236012" y="284252"/>
                  </a:lnTo>
                  <a:lnTo>
                    <a:pt x="228600" y="285750"/>
                  </a:lnTo>
                  <a:lnTo>
                    <a:pt x="19050" y="285750"/>
                  </a:lnTo>
                  <a:lnTo>
                    <a:pt x="11637" y="284252"/>
                  </a:lnTo>
                  <a:lnTo>
                    <a:pt x="5581" y="280168"/>
                  </a:lnTo>
                  <a:lnTo>
                    <a:pt x="1497" y="274112"/>
                  </a:lnTo>
                  <a:lnTo>
                    <a:pt x="0" y="266700"/>
                  </a:lnTo>
                  <a:lnTo>
                    <a:pt x="0" y="19050"/>
                  </a:lnTo>
                  <a:lnTo>
                    <a:pt x="1497" y="11637"/>
                  </a:lnTo>
                  <a:lnTo>
                    <a:pt x="5581" y="5581"/>
                  </a:lnTo>
                  <a:lnTo>
                    <a:pt x="11637" y="1497"/>
                  </a:lnTo>
                  <a:lnTo>
                    <a:pt x="19050" y="0"/>
                  </a:lnTo>
                  <a:lnTo>
                    <a:pt x="154038" y="0"/>
                  </a:lnTo>
                  <a:lnTo>
                    <a:pt x="159080" y="0"/>
                  </a:lnTo>
                  <a:lnTo>
                    <a:pt x="163931" y="2006"/>
                  </a:lnTo>
                  <a:lnTo>
                    <a:pt x="167500" y="5575"/>
                  </a:lnTo>
                  <a:lnTo>
                    <a:pt x="242074" y="80149"/>
                  </a:lnTo>
                  <a:lnTo>
                    <a:pt x="245643" y="83718"/>
                  </a:lnTo>
                  <a:lnTo>
                    <a:pt x="247650" y="88557"/>
                  </a:lnTo>
                  <a:lnTo>
                    <a:pt x="247650" y="93611"/>
                  </a:lnTo>
                  <a:lnTo>
                    <a:pt x="247650" y="26670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950" y="4833574"/>
              <a:ext cx="107950" cy="10795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17000" y="4952420"/>
              <a:ext cx="152400" cy="126364"/>
            </a:xfrm>
            <a:custGeom>
              <a:avLst/>
              <a:gdLst/>
              <a:ahLst/>
              <a:cxnLst/>
              <a:rect l="l" t="t" r="r" b="b"/>
              <a:pathLst>
                <a:path w="152400" h="126364">
                  <a:moveTo>
                    <a:pt x="56121" y="0"/>
                  </a:moveTo>
                  <a:lnTo>
                    <a:pt x="29044" y="36093"/>
                  </a:lnTo>
                  <a:lnTo>
                    <a:pt x="19342" y="40068"/>
                  </a:lnTo>
                  <a:lnTo>
                    <a:pt x="16649" y="39065"/>
                  </a:lnTo>
                  <a:lnTo>
                    <a:pt x="14693" y="37109"/>
                  </a:lnTo>
                  <a:lnTo>
                    <a:pt x="0" y="22428"/>
                  </a:lnTo>
                </a:path>
                <a:path w="152400" h="126364">
                  <a:moveTo>
                    <a:pt x="56121" y="85724"/>
                  </a:moveTo>
                  <a:lnTo>
                    <a:pt x="29044" y="121818"/>
                  </a:lnTo>
                  <a:lnTo>
                    <a:pt x="19342" y="125793"/>
                  </a:lnTo>
                  <a:lnTo>
                    <a:pt x="16649" y="124790"/>
                  </a:lnTo>
                  <a:lnTo>
                    <a:pt x="14693" y="122834"/>
                  </a:lnTo>
                  <a:lnTo>
                    <a:pt x="0" y="108140"/>
                  </a:lnTo>
                </a:path>
                <a:path w="152400" h="126364">
                  <a:moveTo>
                    <a:pt x="95250" y="39903"/>
                  </a:moveTo>
                  <a:lnTo>
                    <a:pt x="152400" y="39903"/>
                  </a:lnTo>
                </a:path>
                <a:path w="152400" h="126364">
                  <a:moveTo>
                    <a:pt x="95250" y="116103"/>
                  </a:moveTo>
                  <a:lnTo>
                    <a:pt x="152400" y="116103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59999" y="54399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59999" y="56432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40576" y="5945925"/>
              <a:ext cx="0" cy="39370"/>
            </a:xfrm>
            <a:custGeom>
              <a:avLst/>
              <a:gdLst/>
              <a:ahLst/>
              <a:cxnLst/>
              <a:rect l="l" t="t" r="r" b="b"/>
              <a:pathLst>
                <a:path h="39370">
                  <a:moveTo>
                    <a:pt x="0" y="0"/>
                  </a:moveTo>
                  <a:lnTo>
                    <a:pt x="0" y="38925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1077" y="5822786"/>
              <a:ext cx="80848" cy="16841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67945" y="5984850"/>
              <a:ext cx="292100" cy="58419"/>
            </a:xfrm>
            <a:custGeom>
              <a:avLst/>
              <a:gdLst/>
              <a:ahLst/>
              <a:cxnLst/>
              <a:rect l="l" t="t" r="r" b="b"/>
              <a:pathLst>
                <a:path w="292100" h="58420">
                  <a:moveTo>
                    <a:pt x="179603" y="0"/>
                  </a:moveTo>
                  <a:lnTo>
                    <a:pt x="173406" y="8121"/>
                  </a:lnTo>
                  <a:lnTo>
                    <a:pt x="165446" y="14249"/>
                  </a:lnTo>
                  <a:lnTo>
                    <a:pt x="156175" y="18120"/>
                  </a:lnTo>
                  <a:lnTo>
                    <a:pt x="146049" y="19469"/>
                  </a:lnTo>
                  <a:lnTo>
                    <a:pt x="135930" y="18120"/>
                  </a:lnTo>
                  <a:lnTo>
                    <a:pt x="126660" y="14249"/>
                  </a:lnTo>
                  <a:lnTo>
                    <a:pt x="118700" y="8121"/>
                  </a:lnTo>
                  <a:lnTo>
                    <a:pt x="112509" y="0"/>
                  </a:lnTo>
                  <a:lnTo>
                    <a:pt x="0" y="0"/>
                  </a:lnTo>
                  <a:lnTo>
                    <a:pt x="0" y="19469"/>
                  </a:lnTo>
                  <a:lnTo>
                    <a:pt x="3060" y="34623"/>
                  </a:lnTo>
                  <a:lnTo>
                    <a:pt x="11407" y="47001"/>
                  </a:lnTo>
                  <a:lnTo>
                    <a:pt x="23788" y="55346"/>
                  </a:lnTo>
                  <a:lnTo>
                    <a:pt x="38950" y="58407"/>
                  </a:lnTo>
                  <a:lnTo>
                    <a:pt x="253161" y="58407"/>
                  </a:lnTo>
                  <a:lnTo>
                    <a:pt x="268316" y="55346"/>
                  </a:lnTo>
                  <a:lnTo>
                    <a:pt x="280693" y="47001"/>
                  </a:lnTo>
                  <a:lnTo>
                    <a:pt x="289039" y="34623"/>
                  </a:lnTo>
                  <a:lnTo>
                    <a:pt x="292100" y="19469"/>
                  </a:lnTo>
                  <a:lnTo>
                    <a:pt x="292100" y="0"/>
                  </a:lnTo>
                  <a:lnTo>
                    <a:pt x="179603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8872" y="5744800"/>
              <a:ext cx="195751" cy="184716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956899" y="3058623"/>
            <a:ext cx="7404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5" dirty="0">
                <a:solidFill>
                  <a:srgbClr val="333333"/>
                </a:solidFill>
                <a:latin typeface="Arial"/>
                <a:cs typeface="Arial"/>
              </a:rPr>
              <a:t>Introdução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56899" y="3973023"/>
            <a:ext cx="6813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35" dirty="0">
                <a:solidFill>
                  <a:srgbClr val="333333"/>
                </a:solidFill>
                <a:latin typeface="Arial"/>
                <a:cs typeface="Arial"/>
              </a:rPr>
              <a:t>Consultas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56899" y="4887423"/>
            <a:ext cx="6737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2966F5"/>
                </a:solidFill>
                <a:latin typeface="Arial"/>
                <a:cs typeface="Arial"/>
              </a:rPr>
              <a:t>Relatórios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56899" y="5801823"/>
            <a:ext cx="5537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0" dirty="0">
                <a:solidFill>
                  <a:srgbClr val="333333"/>
                </a:solidFill>
                <a:latin typeface="Arial"/>
                <a:cs typeface="Arial"/>
              </a:rPr>
              <a:t>Contato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471329" y="8636000"/>
            <a:ext cx="1153795" cy="508000"/>
          </a:xfrm>
          <a:custGeom>
            <a:avLst/>
            <a:gdLst/>
            <a:ahLst/>
            <a:cxnLst/>
            <a:rect l="l" t="t" r="r" b="b"/>
            <a:pathLst>
              <a:path w="1153795" h="508000">
                <a:moveTo>
                  <a:pt x="1052069" y="0"/>
                </a:moveTo>
                <a:lnTo>
                  <a:pt x="101600" y="0"/>
                </a:lnTo>
                <a:lnTo>
                  <a:pt x="62054" y="7984"/>
                </a:lnTo>
                <a:lnTo>
                  <a:pt x="29759" y="29759"/>
                </a:lnTo>
                <a:lnTo>
                  <a:pt x="7984" y="62054"/>
                </a:lnTo>
                <a:lnTo>
                  <a:pt x="0" y="101600"/>
                </a:lnTo>
                <a:lnTo>
                  <a:pt x="0" y="406400"/>
                </a:lnTo>
                <a:lnTo>
                  <a:pt x="7984" y="445945"/>
                </a:lnTo>
                <a:lnTo>
                  <a:pt x="29759" y="478240"/>
                </a:lnTo>
                <a:lnTo>
                  <a:pt x="62054" y="500015"/>
                </a:lnTo>
                <a:lnTo>
                  <a:pt x="101600" y="508000"/>
                </a:lnTo>
                <a:lnTo>
                  <a:pt x="1052069" y="508000"/>
                </a:lnTo>
                <a:lnTo>
                  <a:pt x="1091614" y="500015"/>
                </a:lnTo>
                <a:lnTo>
                  <a:pt x="1123909" y="478240"/>
                </a:lnTo>
                <a:lnTo>
                  <a:pt x="1145684" y="445945"/>
                </a:lnTo>
                <a:lnTo>
                  <a:pt x="1153669" y="406400"/>
                </a:lnTo>
                <a:lnTo>
                  <a:pt x="1153669" y="101600"/>
                </a:lnTo>
                <a:lnTo>
                  <a:pt x="1145684" y="62054"/>
                </a:lnTo>
                <a:lnTo>
                  <a:pt x="1123909" y="29759"/>
                </a:lnTo>
                <a:lnTo>
                  <a:pt x="1091614" y="7984"/>
                </a:lnTo>
                <a:lnTo>
                  <a:pt x="1052069" y="0"/>
                </a:lnTo>
                <a:close/>
              </a:path>
            </a:pathLst>
          </a:custGeom>
          <a:solidFill>
            <a:srgbClr val="012A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3458633" y="2807851"/>
            <a:ext cx="5083810" cy="26032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lvl="1">
              <a:lnSpc>
                <a:spcPct val="100000"/>
              </a:lnSpc>
              <a:spcBef>
                <a:spcPts val="100"/>
              </a:spcBef>
              <a:tabLst>
                <a:tab pos="537845" algn="l"/>
              </a:tabLst>
            </a:pPr>
            <a:r>
              <a:rPr lang="pt-BR" sz="2500" b="1" spc="40" dirty="0">
                <a:solidFill>
                  <a:srgbClr val="2966F5"/>
                </a:solidFill>
                <a:latin typeface="Tahoma"/>
                <a:cs typeface="Tahoma"/>
              </a:rPr>
              <a:t>3.1 </a:t>
            </a:r>
            <a:r>
              <a:rPr sz="2500" b="1" spc="40" dirty="0" err="1">
                <a:solidFill>
                  <a:srgbClr val="2966F5"/>
                </a:solidFill>
                <a:latin typeface="Tahoma"/>
                <a:cs typeface="Tahoma"/>
              </a:rPr>
              <a:t>Tipos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85" dirty="0">
                <a:solidFill>
                  <a:srgbClr val="2966F5"/>
                </a:solidFill>
                <a:latin typeface="Tahoma"/>
                <a:cs typeface="Tahoma"/>
              </a:rPr>
              <a:t>de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35" dirty="0" err="1">
                <a:solidFill>
                  <a:srgbClr val="2966F5"/>
                </a:solidFill>
                <a:latin typeface="Tahoma"/>
                <a:cs typeface="Tahoma"/>
              </a:rPr>
              <a:t>relatórios</a:t>
            </a:r>
            <a:endParaRPr lang="pt-BR" sz="2500" b="1" spc="35" dirty="0">
              <a:solidFill>
                <a:srgbClr val="2966F5"/>
              </a:solidFill>
              <a:latin typeface="Tahoma"/>
              <a:cs typeface="Tahoma"/>
            </a:endParaRPr>
          </a:p>
          <a:p>
            <a:pPr marL="12065" lvl="1">
              <a:lnSpc>
                <a:spcPct val="100000"/>
              </a:lnSpc>
              <a:spcBef>
                <a:spcPts val="100"/>
              </a:spcBef>
              <a:tabLst>
                <a:tab pos="537845" algn="l"/>
              </a:tabLst>
            </a:pPr>
            <a:endParaRPr lang="pt-BR" sz="2500" b="1" spc="35" dirty="0">
              <a:solidFill>
                <a:srgbClr val="2966F5"/>
              </a:solidFill>
              <a:latin typeface="Tahoma"/>
              <a:cs typeface="Tahoma"/>
            </a:endParaRPr>
          </a:p>
          <a:p>
            <a:pPr marL="12065" lvl="1">
              <a:lnSpc>
                <a:spcPct val="100000"/>
              </a:lnSpc>
              <a:spcBef>
                <a:spcPts val="100"/>
              </a:spcBef>
              <a:tabLst>
                <a:tab pos="537845" algn="l"/>
              </a:tabLst>
            </a:pPr>
            <a:r>
              <a:rPr lang="pt-BR" sz="2500" b="1" spc="35" dirty="0">
                <a:solidFill>
                  <a:srgbClr val="2966F5"/>
                </a:solidFill>
                <a:latin typeface="Tahoma"/>
                <a:cs typeface="Tahoma"/>
              </a:rPr>
              <a:t>3.2</a:t>
            </a:r>
            <a:r>
              <a:rPr lang="pt-BR" sz="2500" dirty="0">
                <a:latin typeface="Tahoma"/>
                <a:cs typeface="Tahoma"/>
              </a:rPr>
              <a:t> </a:t>
            </a:r>
            <a:r>
              <a:rPr sz="2500" b="1" spc="145" dirty="0">
                <a:solidFill>
                  <a:srgbClr val="2966F5"/>
                </a:solidFill>
                <a:latin typeface="Tahoma"/>
                <a:cs typeface="Tahoma"/>
              </a:rPr>
              <a:t>Como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50" dirty="0">
                <a:solidFill>
                  <a:srgbClr val="2966F5"/>
                </a:solidFill>
                <a:latin typeface="Tahoma"/>
                <a:cs typeface="Tahoma"/>
              </a:rPr>
              <a:t>solicitar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170" dirty="0">
                <a:solidFill>
                  <a:srgbClr val="2966F5"/>
                </a:solidFill>
                <a:latin typeface="Tahoma"/>
                <a:cs typeface="Tahoma"/>
              </a:rPr>
              <a:t>um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30" dirty="0">
                <a:solidFill>
                  <a:srgbClr val="2966F5"/>
                </a:solidFill>
                <a:latin typeface="Tahoma"/>
                <a:cs typeface="Tahoma"/>
              </a:rPr>
              <a:t>relatório</a:t>
            </a:r>
            <a:endParaRPr sz="2500" dirty="0">
              <a:latin typeface="Tahoma"/>
              <a:cs typeface="Tahoma"/>
            </a:endParaRPr>
          </a:p>
          <a:p>
            <a:pPr marL="12700" marR="161290" lvl="1">
              <a:lnSpc>
                <a:spcPct val="100000"/>
              </a:lnSpc>
              <a:spcBef>
                <a:spcPts val="2000"/>
              </a:spcBef>
              <a:tabLst>
                <a:tab pos="624840" algn="l"/>
              </a:tabLst>
            </a:pPr>
            <a:r>
              <a:rPr lang="pt-BR" sz="2500" b="1" spc="145" dirty="0">
                <a:solidFill>
                  <a:srgbClr val="2966F5"/>
                </a:solidFill>
                <a:latin typeface="Tahoma"/>
                <a:cs typeface="Tahoma"/>
              </a:rPr>
              <a:t>3.3 </a:t>
            </a:r>
            <a:r>
              <a:rPr sz="2500" b="1" spc="145" dirty="0">
                <a:solidFill>
                  <a:srgbClr val="2966F5"/>
                </a:solidFill>
                <a:latin typeface="Tahoma"/>
                <a:cs typeface="Tahoma"/>
              </a:rPr>
              <a:t>Como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20" dirty="0">
                <a:solidFill>
                  <a:srgbClr val="2966F5"/>
                </a:solidFill>
                <a:latin typeface="Tahoma"/>
                <a:cs typeface="Tahoma"/>
              </a:rPr>
              <a:t>fazer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65" dirty="0">
                <a:solidFill>
                  <a:srgbClr val="2966F5"/>
                </a:solidFill>
                <a:latin typeface="Tahoma"/>
                <a:cs typeface="Tahoma"/>
              </a:rPr>
              <a:t>download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80" dirty="0">
                <a:solidFill>
                  <a:srgbClr val="2966F5"/>
                </a:solidFill>
                <a:latin typeface="Tahoma"/>
                <a:cs typeface="Tahoma"/>
              </a:rPr>
              <a:t>dos </a:t>
            </a:r>
            <a:r>
              <a:rPr sz="2500" b="1" spc="4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35" dirty="0" err="1">
                <a:solidFill>
                  <a:srgbClr val="2966F5"/>
                </a:solidFill>
                <a:latin typeface="Tahoma"/>
                <a:cs typeface="Tahoma"/>
              </a:rPr>
              <a:t>relatórios</a:t>
            </a:r>
            <a:r>
              <a:rPr sz="1000" b="1" spc="55" dirty="0" err="1">
                <a:solidFill>
                  <a:srgbClr val="FFFFFF"/>
                </a:solidFill>
                <a:latin typeface="Arial"/>
                <a:cs typeface="Arial"/>
              </a:rPr>
              <a:t>Avançar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41" name="object 4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293690" y="8816181"/>
            <a:ext cx="147637" cy="147637"/>
          </a:xfrm>
          <a:prstGeom prst="rect">
            <a:avLst/>
          </a:prstGeom>
        </p:spPr>
      </p:pic>
      <p:grpSp>
        <p:nvGrpSpPr>
          <p:cNvPr id="42" name="Agrupar 41"/>
          <p:cNvGrpSpPr/>
          <p:nvPr/>
        </p:nvGrpSpPr>
        <p:grpSpPr>
          <a:xfrm>
            <a:off x="17158" y="1683481"/>
            <a:ext cx="2036445" cy="7663719"/>
            <a:chOff x="-51864" y="1405303"/>
            <a:chExt cx="2036445" cy="7721600"/>
          </a:xfrm>
        </p:grpSpPr>
        <p:sp>
          <p:nvSpPr>
            <p:cNvPr id="43" name="object 24"/>
            <p:cNvSpPr/>
            <p:nvPr/>
          </p:nvSpPr>
          <p:spPr>
            <a:xfrm>
              <a:off x="-51864" y="1405303"/>
              <a:ext cx="2036445" cy="7721600"/>
            </a:xfrm>
            <a:custGeom>
              <a:avLst/>
              <a:gdLst/>
              <a:ahLst/>
              <a:cxnLst/>
              <a:rect l="l" t="t" r="r" b="b"/>
              <a:pathLst>
                <a:path w="2036445" h="7721600">
                  <a:moveTo>
                    <a:pt x="2036406" y="0"/>
                  </a:moveTo>
                  <a:lnTo>
                    <a:pt x="0" y="0"/>
                  </a:lnTo>
                  <a:lnTo>
                    <a:pt x="0" y="7721600"/>
                  </a:lnTo>
                  <a:lnTo>
                    <a:pt x="2036406" y="7721600"/>
                  </a:lnTo>
                  <a:lnTo>
                    <a:pt x="203640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4" name="object 26"/>
            <p:cNvSpPr/>
            <p:nvPr/>
          </p:nvSpPr>
          <p:spPr>
            <a:xfrm flipV="1">
              <a:off x="373889" y="4525540"/>
              <a:ext cx="1323420" cy="9726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27"/>
            <p:cNvSpPr/>
            <p:nvPr/>
          </p:nvSpPr>
          <p:spPr>
            <a:xfrm>
              <a:off x="306734" y="5483512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28"/>
            <p:cNvSpPr/>
            <p:nvPr/>
          </p:nvSpPr>
          <p:spPr>
            <a:xfrm>
              <a:off x="373889" y="1942027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29"/>
            <p:cNvSpPr txBox="1"/>
            <p:nvPr/>
          </p:nvSpPr>
          <p:spPr>
            <a:xfrm>
              <a:off x="956899" y="2194481"/>
              <a:ext cx="37465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20" dirty="0">
                  <a:latin typeface="Arial"/>
                  <a:cs typeface="Arial"/>
                </a:rPr>
                <a:t>Início</a:t>
              </a:r>
              <a:endParaRPr sz="1000" dirty="0">
                <a:latin typeface="Arial"/>
                <a:cs typeface="Arial"/>
              </a:endParaRPr>
            </a:p>
          </p:txBody>
        </p:sp>
        <p:pic>
          <p:nvPicPr>
            <p:cNvPr id="48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0546" y="2267248"/>
              <a:ext cx="226910" cy="119811"/>
            </a:xfrm>
            <a:prstGeom prst="rect">
              <a:avLst/>
            </a:prstGeom>
          </p:spPr>
        </p:pic>
        <p:sp>
          <p:nvSpPr>
            <p:cNvPr id="49" name="object 32"/>
            <p:cNvSpPr/>
            <p:nvPr/>
          </p:nvSpPr>
          <p:spPr>
            <a:xfrm>
              <a:off x="467945" y="2096229"/>
              <a:ext cx="292100" cy="138430"/>
            </a:xfrm>
            <a:custGeom>
              <a:avLst/>
              <a:gdLst/>
              <a:ahLst/>
              <a:cxnLst/>
              <a:rect l="l" t="t" r="r" b="b"/>
              <a:pathLst>
                <a:path w="292100" h="138430">
                  <a:moveTo>
                    <a:pt x="0" y="137998"/>
                  </a:moveTo>
                  <a:lnTo>
                    <a:pt x="132283" y="5702"/>
                  </a:lnTo>
                  <a:lnTo>
                    <a:pt x="135928" y="2044"/>
                  </a:lnTo>
                  <a:lnTo>
                    <a:pt x="140881" y="0"/>
                  </a:lnTo>
                  <a:lnTo>
                    <a:pt x="146050" y="0"/>
                  </a:lnTo>
                  <a:lnTo>
                    <a:pt x="151218" y="0"/>
                  </a:lnTo>
                  <a:lnTo>
                    <a:pt x="156171" y="2044"/>
                  </a:lnTo>
                  <a:lnTo>
                    <a:pt x="159829" y="5702"/>
                  </a:lnTo>
                  <a:lnTo>
                    <a:pt x="292100" y="137998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33"/>
            <p:cNvSpPr/>
            <p:nvPr/>
          </p:nvSpPr>
          <p:spPr>
            <a:xfrm>
              <a:off x="359999" y="2950258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34"/>
            <p:cNvSpPr/>
            <p:nvPr/>
          </p:nvSpPr>
          <p:spPr>
            <a:xfrm>
              <a:off x="474710" y="3095566"/>
              <a:ext cx="285750" cy="217804"/>
            </a:xfrm>
            <a:custGeom>
              <a:avLst/>
              <a:gdLst/>
              <a:ahLst/>
              <a:cxnLst/>
              <a:rect l="l" t="t" r="r" b="b"/>
              <a:pathLst>
                <a:path w="285750" h="217804">
                  <a:moveTo>
                    <a:pt x="33058" y="0"/>
                  </a:moveTo>
                  <a:lnTo>
                    <a:pt x="46031" y="47513"/>
                  </a:lnTo>
                  <a:lnTo>
                    <a:pt x="49031" y="92971"/>
                  </a:lnTo>
                  <a:lnTo>
                    <a:pt x="42237" y="136411"/>
                  </a:lnTo>
                  <a:lnTo>
                    <a:pt x="25833" y="177869"/>
                  </a:lnTo>
                  <a:lnTo>
                    <a:pt x="0" y="217385"/>
                  </a:lnTo>
                  <a:lnTo>
                    <a:pt x="233946" y="217385"/>
                  </a:lnTo>
                  <a:lnTo>
                    <a:pt x="261541" y="179106"/>
                  </a:lnTo>
                  <a:lnTo>
                    <a:pt x="278643" y="138227"/>
                  </a:lnTo>
                  <a:lnTo>
                    <a:pt x="285251" y="94749"/>
                  </a:lnTo>
                  <a:lnTo>
                    <a:pt x="281367" y="48673"/>
                  </a:lnTo>
                  <a:lnTo>
                    <a:pt x="266992" y="0"/>
                  </a:lnTo>
                  <a:lnTo>
                    <a:pt x="33058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42"/>
            <p:cNvSpPr txBox="1"/>
            <p:nvPr/>
          </p:nvSpPr>
          <p:spPr>
            <a:xfrm>
              <a:off x="956899" y="3108882"/>
              <a:ext cx="74041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45" dirty="0">
                  <a:latin typeface="Arial"/>
                  <a:cs typeface="Arial"/>
                </a:rPr>
                <a:t>Introdução</a:t>
              </a:r>
              <a:endParaRPr sz="1000" dirty="0">
                <a:latin typeface="Arial"/>
                <a:cs typeface="Arial"/>
              </a:endParaRPr>
            </a:p>
          </p:txBody>
        </p:sp>
        <p:grpSp>
          <p:nvGrpSpPr>
            <p:cNvPr id="53" name="Agrupar 52"/>
            <p:cNvGrpSpPr/>
            <p:nvPr/>
          </p:nvGrpSpPr>
          <p:grpSpPr>
            <a:xfrm>
              <a:off x="317512" y="4843379"/>
              <a:ext cx="1617547" cy="508000"/>
              <a:chOff x="359999" y="3814400"/>
              <a:chExt cx="1617547" cy="508000"/>
            </a:xfrm>
          </p:grpSpPr>
          <p:sp>
            <p:nvSpPr>
              <p:cNvPr id="73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5" name="object 39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76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 Eficiência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4" name="Agrupar 53"/>
            <p:cNvGrpSpPr/>
            <p:nvPr/>
          </p:nvGrpSpPr>
          <p:grpSpPr>
            <a:xfrm>
              <a:off x="353089" y="5842173"/>
              <a:ext cx="1270635" cy="508000"/>
              <a:chOff x="359999" y="4728800"/>
              <a:chExt cx="1270635" cy="508000"/>
            </a:xfrm>
          </p:grpSpPr>
          <p:sp>
            <p:nvSpPr>
              <p:cNvPr id="69" name="object 40"/>
              <p:cNvSpPr/>
              <p:nvPr/>
            </p:nvSpPr>
            <p:spPr>
              <a:xfrm>
                <a:off x="359999" y="47288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2966F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44"/>
              <p:cNvSpPr txBox="1"/>
              <p:nvPr/>
            </p:nvSpPr>
            <p:spPr>
              <a:xfrm>
                <a:off x="956899" y="4887423"/>
                <a:ext cx="673735" cy="16797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20" dirty="0">
                    <a:solidFill>
                      <a:srgbClr val="2966F5"/>
                    </a:solidFill>
                    <a:latin typeface="Arial"/>
                    <a:cs typeface="Arial"/>
                  </a:rPr>
                  <a:t>Relatórios</a:t>
                </a:r>
                <a:endParaRPr sz="1000" dirty="0">
                  <a:solidFill>
                    <a:srgbClr val="2966F5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71" name="object 48"/>
              <p:cNvSpPr/>
              <p:nvPr/>
            </p:nvSpPr>
            <p:spPr>
              <a:xfrm>
                <a:off x="492790" y="4796352"/>
                <a:ext cx="2476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285750">
                    <a:moveTo>
                      <a:pt x="247650" y="266700"/>
                    </a:moveTo>
                    <a:lnTo>
                      <a:pt x="246152" y="274112"/>
                    </a:lnTo>
                    <a:lnTo>
                      <a:pt x="242068" y="280168"/>
                    </a:lnTo>
                    <a:lnTo>
                      <a:pt x="236012" y="284252"/>
                    </a:lnTo>
                    <a:lnTo>
                      <a:pt x="228600" y="285750"/>
                    </a:lnTo>
                    <a:lnTo>
                      <a:pt x="19050" y="285750"/>
                    </a:lnTo>
                    <a:lnTo>
                      <a:pt x="11637" y="284252"/>
                    </a:lnTo>
                    <a:lnTo>
                      <a:pt x="5581" y="280168"/>
                    </a:lnTo>
                    <a:lnTo>
                      <a:pt x="1497" y="274112"/>
                    </a:lnTo>
                    <a:lnTo>
                      <a:pt x="0" y="266700"/>
                    </a:lnTo>
                    <a:lnTo>
                      <a:pt x="0" y="19050"/>
                    </a:lnTo>
                    <a:lnTo>
                      <a:pt x="1497" y="11637"/>
                    </a:lnTo>
                    <a:lnTo>
                      <a:pt x="5581" y="5581"/>
                    </a:lnTo>
                    <a:lnTo>
                      <a:pt x="11637" y="1497"/>
                    </a:lnTo>
                    <a:lnTo>
                      <a:pt x="19050" y="0"/>
                    </a:lnTo>
                    <a:lnTo>
                      <a:pt x="154038" y="0"/>
                    </a:lnTo>
                    <a:lnTo>
                      <a:pt x="159080" y="0"/>
                    </a:lnTo>
                    <a:lnTo>
                      <a:pt x="163931" y="2006"/>
                    </a:lnTo>
                    <a:lnTo>
                      <a:pt x="167500" y="5575"/>
                    </a:lnTo>
                    <a:lnTo>
                      <a:pt x="242074" y="80149"/>
                    </a:lnTo>
                    <a:lnTo>
                      <a:pt x="245643" y="83718"/>
                    </a:lnTo>
                    <a:lnTo>
                      <a:pt x="247650" y="88557"/>
                    </a:lnTo>
                    <a:lnTo>
                      <a:pt x="247650" y="93611"/>
                    </a:lnTo>
                    <a:lnTo>
                      <a:pt x="247650" y="266700"/>
                    </a:lnTo>
                    <a:close/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50"/>
              <p:cNvSpPr/>
              <p:nvPr/>
            </p:nvSpPr>
            <p:spPr>
              <a:xfrm>
                <a:off x="525407" y="4904302"/>
                <a:ext cx="157883" cy="13091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26364">
                    <a:moveTo>
                      <a:pt x="56121" y="0"/>
                    </a:moveTo>
                    <a:lnTo>
                      <a:pt x="29044" y="36093"/>
                    </a:lnTo>
                    <a:lnTo>
                      <a:pt x="19342" y="40068"/>
                    </a:lnTo>
                    <a:lnTo>
                      <a:pt x="16649" y="39065"/>
                    </a:lnTo>
                    <a:lnTo>
                      <a:pt x="14693" y="37109"/>
                    </a:lnTo>
                    <a:lnTo>
                      <a:pt x="0" y="22428"/>
                    </a:lnTo>
                  </a:path>
                  <a:path w="152400" h="126364">
                    <a:moveTo>
                      <a:pt x="56121" y="85724"/>
                    </a:moveTo>
                    <a:lnTo>
                      <a:pt x="29044" y="121818"/>
                    </a:lnTo>
                    <a:lnTo>
                      <a:pt x="19342" y="125793"/>
                    </a:lnTo>
                    <a:lnTo>
                      <a:pt x="16649" y="124790"/>
                    </a:lnTo>
                    <a:lnTo>
                      <a:pt x="14693" y="122834"/>
                    </a:lnTo>
                    <a:lnTo>
                      <a:pt x="0" y="108140"/>
                    </a:lnTo>
                  </a:path>
                  <a:path w="152400" h="126364">
                    <a:moveTo>
                      <a:pt x="95250" y="39903"/>
                    </a:moveTo>
                    <a:lnTo>
                      <a:pt x="152400" y="39903"/>
                    </a:lnTo>
                  </a:path>
                  <a:path w="152400" h="126364">
                    <a:moveTo>
                      <a:pt x="95250" y="116103"/>
                    </a:moveTo>
                    <a:lnTo>
                      <a:pt x="152400" y="116103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55" name="Agrupar 54"/>
            <p:cNvGrpSpPr/>
            <p:nvPr/>
          </p:nvGrpSpPr>
          <p:grpSpPr>
            <a:xfrm>
              <a:off x="373889" y="6760167"/>
              <a:ext cx="1111798" cy="508000"/>
              <a:chOff x="373889" y="6552228"/>
              <a:chExt cx="1111798" cy="508000"/>
            </a:xfrm>
          </p:grpSpPr>
          <p:grpSp>
            <p:nvGrpSpPr>
              <p:cNvPr id="64" name="Agrupar 63"/>
              <p:cNvGrpSpPr/>
              <p:nvPr/>
            </p:nvGrpSpPr>
            <p:grpSpPr>
              <a:xfrm>
                <a:off x="373889" y="6552228"/>
                <a:ext cx="508000" cy="508000"/>
                <a:chOff x="373889" y="5599628"/>
                <a:chExt cx="508000" cy="508000"/>
              </a:xfrm>
            </p:grpSpPr>
            <p:sp>
              <p:nvSpPr>
                <p:cNvPr id="66" name="object 52"/>
                <p:cNvSpPr/>
                <p:nvPr/>
              </p:nvSpPr>
              <p:spPr>
                <a:xfrm>
                  <a:off x="373889" y="5599628"/>
                  <a:ext cx="508000" cy="5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00" h="508000">
                      <a:moveTo>
                        <a:pt x="254000" y="0"/>
                      </a:moveTo>
                      <a:lnTo>
                        <a:pt x="208342" y="4092"/>
                      </a:lnTo>
                      <a:lnTo>
                        <a:pt x="165369" y="15890"/>
                      </a:lnTo>
                      <a:lnTo>
                        <a:pt x="125799" y="34677"/>
                      </a:lnTo>
                      <a:lnTo>
                        <a:pt x="90349" y="59736"/>
                      </a:lnTo>
                      <a:lnTo>
                        <a:pt x="59736" y="90349"/>
                      </a:lnTo>
                      <a:lnTo>
                        <a:pt x="34677" y="125799"/>
                      </a:lnTo>
                      <a:lnTo>
                        <a:pt x="15890" y="165369"/>
                      </a:lnTo>
                      <a:lnTo>
                        <a:pt x="4092" y="208342"/>
                      </a:lnTo>
                      <a:lnTo>
                        <a:pt x="0" y="254000"/>
                      </a:lnTo>
                      <a:lnTo>
                        <a:pt x="4092" y="299657"/>
                      </a:lnTo>
                      <a:lnTo>
                        <a:pt x="15890" y="342630"/>
                      </a:lnTo>
                      <a:lnTo>
                        <a:pt x="34677" y="382200"/>
                      </a:lnTo>
                      <a:lnTo>
                        <a:pt x="59736" y="417650"/>
                      </a:lnTo>
                      <a:lnTo>
                        <a:pt x="90349" y="448263"/>
                      </a:lnTo>
                      <a:lnTo>
                        <a:pt x="125799" y="473322"/>
                      </a:lnTo>
                      <a:lnTo>
                        <a:pt x="165369" y="492109"/>
                      </a:lnTo>
                      <a:lnTo>
                        <a:pt x="208342" y="503907"/>
                      </a:lnTo>
                      <a:lnTo>
                        <a:pt x="254000" y="508000"/>
                      </a:lnTo>
                      <a:lnTo>
                        <a:pt x="299657" y="503907"/>
                      </a:lnTo>
                      <a:lnTo>
                        <a:pt x="342630" y="492109"/>
                      </a:lnTo>
                      <a:lnTo>
                        <a:pt x="382200" y="473322"/>
                      </a:lnTo>
                      <a:lnTo>
                        <a:pt x="417650" y="448263"/>
                      </a:lnTo>
                      <a:lnTo>
                        <a:pt x="448263" y="417650"/>
                      </a:lnTo>
                      <a:lnTo>
                        <a:pt x="473322" y="382200"/>
                      </a:lnTo>
                      <a:lnTo>
                        <a:pt x="492109" y="342630"/>
                      </a:lnTo>
                      <a:lnTo>
                        <a:pt x="503907" y="299657"/>
                      </a:lnTo>
                      <a:lnTo>
                        <a:pt x="508000" y="254000"/>
                      </a:lnTo>
                      <a:lnTo>
                        <a:pt x="503907" y="208342"/>
                      </a:lnTo>
                      <a:lnTo>
                        <a:pt x="492109" y="165369"/>
                      </a:lnTo>
                      <a:lnTo>
                        <a:pt x="473322" y="125799"/>
                      </a:lnTo>
                      <a:lnTo>
                        <a:pt x="448263" y="90349"/>
                      </a:lnTo>
                      <a:lnTo>
                        <a:pt x="417650" y="59736"/>
                      </a:lnTo>
                      <a:lnTo>
                        <a:pt x="382200" y="34677"/>
                      </a:lnTo>
                      <a:lnTo>
                        <a:pt x="342630" y="15890"/>
                      </a:lnTo>
                      <a:lnTo>
                        <a:pt x="299657" y="4092"/>
                      </a:lnTo>
                      <a:lnTo>
                        <a:pt x="2540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7" name="object 55"/>
                <p:cNvSpPr/>
                <p:nvPr/>
              </p:nvSpPr>
              <p:spPr>
                <a:xfrm>
                  <a:off x="481835" y="5941278"/>
                  <a:ext cx="292100" cy="58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100" h="58420">
                      <a:moveTo>
                        <a:pt x="179603" y="0"/>
                      </a:moveTo>
                      <a:lnTo>
                        <a:pt x="173406" y="8121"/>
                      </a:lnTo>
                      <a:lnTo>
                        <a:pt x="165446" y="14249"/>
                      </a:lnTo>
                      <a:lnTo>
                        <a:pt x="156175" y="18120"/>
                      </a:lnTo>
                      <a:lnTo>
                        <a:pt x="146049" y="19469"/>
                      </a:lnTo>
                      <a:lnTo>
                        <a:pt x="135930" y="18120"/>
                      </a:lnTo>
                      <a:lnTo>
                        <a:pt x="126660" y="14249"/>
                      </a:lnTo>
                      <a:lnTo>
                        <a:pt x="118700" y="8121"/>
                      </a:lnTo>
                      <a:lnTo>
                        <a:pt x="112509" y="0"/>
                      </a:lnTo>
                      <a:lnTo>
                        <a:pt x="0" y="0"/>
                      </a:lnTo>
                      <a:lnTo>
                        <a:pt x="0" y="19469"/>
                      </a:lnTo>
                      <a:lnTo>
                        <a:pt x="3060" y="34623"/>
                      </a:lnTo>
                      <a:lnTo>
                        <a:pt x="11407" y="47001"/>
                      </a:lnTo>
                      <a:lnTo>
                        <a:pt x="23788" y="55346"/>
                      </a:lnTo>
                      <a:lnTo>
                        <a:pt x="38950" y="58407"/>
                      </a:lnTo>
                      <a:lnTo>
                        <a:pt x="253161" y="58407"/>
                      </a:lnTo>
                      <a:lnTo>
                        <a:pt x="268316" y="55346"/>
                      </a:lnTo>
                      <a:lnTo>
                        <a:pt x="280693" y="47001"/>
                      </a:lnTo>
                      <a:lnTo>
                        <a:pt x="289039" y="34623"/>
                      </a:lnTo>
                      <a:lnTo>
                        <a:pt x="292100" y="19469"/>
                      </a:lnTo>
                      <a:lnTo>
                        <a:pt x="292100" y="0"/>
                      </a:lnTo>
                      <a:lnTo>
                        <a:pt x="179603" y="0"/>
                      </a:lnTo>
                      <a:close/>
                    </a:path>
                  </a:pathLst>
                </a:custGeom>
                <a:ln w="12700">
                  <a:solidFill>
                    <a:srgbClr val="D5D5D5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68" name="object 56"/>
                <p:cNvPicPr/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540964" y="5701228"/>
                  <a:ext cx="195751" cy="184716"/>
                </a:xfrm>
                <a:prstGeom prst="rect">
                  <a:avLst/>
                </a:prstGeom>
              </p:spPr>
            </p:pic>
          </p:grpSp>
          <p:sp>
            <p:nvSpPr>
              <p:cNvPr id="65" name="object 57"/>
              <p:cNvSpPr txBox="1"/>
              <p:nvPr/>
            </p:nvSpPr>
            <p:spPr>
              <a:xfrm>
                <a:off x="931967" y="6731626"/>
                <a:ext cx="553720" cy="17780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50" dirty="0">
                    <a:solidFill>
                      <a:srgbClr val="333333"/>
                    </a:solidFill>
                    <a:latin typeface="Arial"/>
                    <a:cs typeface="Arial"/>
                  </a:rPr>
                  <a:t>Contato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6" name="Agrupar 55"/>
            <p:cNvGrpSpPr/>
            <p:nvPr/>
          </p:nvGrpSpPr>
          <p:grpSpPr>
            <a:xfrm>
              <a:off x="367034" y="3919001"/>
              <a:ext cx="1617547" cy="508000"/>
              <a:chOff x="359999" y="3814400"/>
              <a:chExt cx="1617547" cy="508000"/>
            </a:xfrm>
          </p:grpSpPr>
          <p:sp>
            <p:nvSpPr>
              <p:cNvPr id="60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39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63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 Funções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7" name="Agrupar 56"/>
            <p:cNvGrpSpPr/>
            <p:nvPr/>
          </p:nvGrpSpPr>
          <p:grpSpPr>
            <a:xfrm>
              <a:off x="353089" y="2653227"/>
              <a:ext cx="1337790" cy="961263"/>
              <a:chOff x="353089" y="2653227"/>
              <a:chExt cx="1337790" cy="961263"/>
            </a:xfrm>
          </p:grpSpPr>
          <p:sp>
            <p:nvSpPr>
              <p:cNvPr id="58" name="object 25"/>
              <p:cNvSpPr/>
              <p:nvPr/>
            </p:nvSpPr>
            <p:spPr>
              <a:xfrm>
                <a:off x="373889" y="2653227"/>
                <a:ext cx="13169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26"/>
              <p:cNvSpPr/>
              <p:nvPr/>
            </p:nvSpPr>
            <p:spPr>
              <a:xfrm flipV="1">
                <a:off x="353089" y="3517230"/>
                <a:ext cx="1323420" cy="9726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77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4614" y="2461424"/>
            <a:ext cx="226910" cy="119811"/>
          </a:xfrm>
          <a:prstGeom prst="rect">
            <a:avLst/>
          </a:prstGeom>
        </p:spPr>
      </p:pic>
      <p:sp>
        <p:nvSpPr>
          <p:cNvPr id="78" name="object 26"/>
          <p:cNvSpPr/>
          <p:nvPr/>
        </p:nvSpPr>
        <p:spPr>
          <a:xfrm>
            <a:off x="562013" y="2310307"/>
            <a:ext cx="292100" cy="138430"/>
          </a:xfrm>
          <a:custGeom>
            <a:avLst/>
            <a:gdLst/>
            <a:ahLst/>
            <a:cxnLst/>
            <a:rect l="l" t="t" r="r" b="b"/>
            <a:pathLst>
              <a:path w="292100" h="138430">
                <a:moveTo>
                  <a:pt x="0" y="137998"/>
                </a:moveTo>
                <a:lnTo>
                  <a:pt x="132283" y="5702"/>
                </a:lnTo>
                <a:lnTo>
                  <a:pt x="135928" y="2044"/>
                </a:lnTo>
                <a:lnTo>
                  <a:pt x="140881" y="0"/>
                </a:lnTo>
                <a:lnTo>
                  <a:pt x="146050" y="0"/>
                </a:lnTo>
                <a:lnTo>
                  <a:pt x="151218" y="0"/>
                </a:lnTo>
                <a:lnTo>
                  <a:pt x="156171" y="2044"/>
                </a:lnTo>
                <a:lnTo>
                  <a:pt x="159829" y="5702"/>
                </a:lnTo>
                <a:lnTo>
                  <a:pt x="292100" y="137998"/>
                </a:lnTo>
              </a:path>
            </a:pathLst>
          </a:custGeom>
          <a:ln w="12700">
            <a:solidFill>
              <a:srgbClr val="D5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27"/>
          <p:cNvSpPr/>
          <p:nvPr/>
        </p:nvSpPr>
        <p:spPr>
          <a:xfrm>
            <a:off x="386534" y="6832600"/>
            <a:ext cx="1316990" cy="0"/>
          </a:xfrm>
          <a:custGeom>
            <a:avLst/>
            <a:gdLst/>
            <a:ahLst/>
            <a:cxnLst/>
            <a:rect l="l" t="t" r="r" b="b"/>
            <a:pathLst>
              <a:path w="1316989">
                <a:moveTo>
                  <a:pt x="0" y="0"/>
                </a:moveTo>
                <a:lnTo>
                  <a:pt x="131640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51154" y="584327"/>
            <a:ext cx="65639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000" b="1" spc="80" dirty="0">
                <a:solidFill>
                  <a:srgbClr val="999999"/>
                </a:solidFill>
                <a:latin typeface="Trebuchet MS"/>
                <a:cs typeface="Trebuchet MS"/>
              </a:rPr>
              <a:t>Informação</a:t>
            </a:r>
            <a:r>
              <a:rPr sz="1000" b="1" spc="-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b="1" spc="55" dirty="0">
                <a:solidFill>
                  <a:srgbClr val="999999"/>
                </a:solidFill>
                <a:latin typeface="Trebuchet MS"/>
                <a:cs typeface="Trebuchet MS"/>
              </a:rPr>
              <a:t>confidencial</a:t>
            </a:r>
            <a:r>
              <a:rPr sz="1000" b="1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80" dirty="0">
                <a:solidFill>
                  <a:srgbClr val="999999"/>
                </a:solidFill>
                <a:latin typeface="Trebuchet MS"/>
                <a:cs typeface="Trebuchet MS"/>
              </a:rPr>
              <a:t>-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Este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documento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5" dirty="0">
                <a:solidFill>
                  <a:srgbClr val="999999"/>
                </a:solidFill>
                <a:latin typeface="Trebuchet MS"/>
                <a:cs typeface="Trebuchet MS"/>
              </a:rPr>
              <a:t>foi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classificado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pela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Área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de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Capacitação,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acesso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5" dirty="0">
                <a:solidFill>
                  <a:srgbClr val="999999"/>
                </a:solidFill>
                <a:latin typeface="Trebuchet MS"/>
                <a:cs typeface="Trebuchet MS"/>
              </a:rPr>
              <a:t>está </a:t>
            </a:r>
            <a:r>
              <a:rPr sz="1000" spc="-2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autorizado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exclusivamente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SPC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5" dirty="0">
                <a:solidFill>
                  <a:srgbClr val="999999"/>
                </a:solidFill>
                <a:latin typeface="Trebuchet MS"/>
                <a:cs typeface="Trebuchet MS"/>
              </a:rPr>
              <a:t>Brasil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Poder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Judiciário.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59054" y="558800"/>
            <a:ext cx="0" cy="508000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ln w="6350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458633" y="2795093"/>
            <a:ext cx="6345767" cy="18202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480" dirty="0">
                <a:solidFill>
                  <a:srgbClr val="2966F5"/>
                </a:solidFill>
                <a:latin typeface="Tahoma"/>
                <a:cs typeface="Tahoma"/>
              </a:rPr>
              <a:t>2.</a:t>
            </a:r>
            <a:r>
              <a:rPr lang="pt-BR" sz="4000" b="1" spc="-480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4000" b="1" spc="-480" dirty="0">
                <a:solidFill>
                  <a:srgbClr val="2966F5"/>
                </a:solidFill>
                <a:latin typeface="Tahoma"/>
                <a:cs typeface="Tahoma"/>
              </a:rPr>
              <a:t>1</a:t>
            </a:r>
            <a:r>
              <a:rPr sz="4000" b="1" spc="520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4000" b="1" spc="65" dirty="0">
                <a:solidFill>
                  <a:srgbClr val="2966F5"/>
                </a:solidFill>
                <a:latin typeface="Tahoma"/>
                <a:cs typeface="Tahoma"/>
              </a:rPr>
              <a:t>Tipos</a:t>
            </a:r>
            <a:r>
              <a:rPr sz="4000" b="1" spc="-3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4000" b="1" spc="140" dirty="0">
                <a:solidFill>
                  <a:srgbClr val="2966F5"/>
                </a:solidFill>
                <a:latin typeface="Tahoma"/>
                <a:cs typeface="Tahoma"/>
              </a:rPr>
              <a:t>de</a:t>
            </a:r>
            <a:r>
              <a:rPr sz="4000" b="1" spc="-3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4000" b="1" spc="60" dirty="0">
                <a:solidFill>
                  <a:srgbClr val="2966F5"/>
                </a:solidFill>
                <a:latin typeface="Tahoma"/>
                <a:cs typeface="Tahoma"/>
              </a:rPr>
              <a:t>relatórios</a:t>
            </a:r>
            <a:endParaRPr sz="4000" dirty="0">
              <a:latin typeface="Tahoma"/>
              <a:cs typeface="Tahoma"/>
            </a:endParaRPr>
          </a:p>
          <a:p>
            <a:pPr marL="16510" marR="133985">
              <a:lnSpc>
                <a:spcPct val="111100"/>
              </a:lnSpc>
              <a:spcBef>
                <a:spcPts val="3315"/>
              </a:spcBef>
            </a:pP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Em </a:t>
            </a:r>
            <a:r>
              <a:rPr sz="1500" spc="10" dirty="0">
                <a:solidFill>
                  <a:srgbClr val="333333"/>
                </a:solidFill>
                <a:latin typeface="Lucida Sans Unicode"/>
                <a:cs typeface="Lucida Sans Unicode"/>
              </a:rPr>
              <a:t>“Relatórios”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são </a:t>
            </a:r>
            <a:r>
              <a:rPr sz="1500" spc="5" dirty="0">
                <a:solidFill>
                  <a:srgbClr val="333333"/>
                </a:solidFill>
                <a:latin typeface="Lucida Sans Unicode"/>
                <a:cs typeface="Lucida Sans Unicode"/>
              </a:rPr>
              <a:t>disponibilizados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todos </a:t>
            </a: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os </a:t>
            </a:r>
            <a:r>
              <a:rPr sz="1500" spc="5" dirty="0">
                <a:solidFill>
                  <a:srgbClr val="333333"/>
                </a:solidFill>
                <a:latin typeface="Lucida Sans Unicode"/>
                <a:cs typeface="Lucida Sans Unicode"/>
              </a:rPr>
              <a:t>tipos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 </a:t>
            </a:r>
            <a:r>
              <a:rPr sz="1500" spc="8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" dirty="0">
                <a:solidFill>
                  <a:srgbClr val="333333"/>
                </a:solidFill>
                <a:latin typeface="Lucida Sans Unicode"/>
                <a:cs typeface="Lucida Sans Unicode"/>
              </a:rPr>
              <a:t>relatórios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relacionados </a:t>
            </a:r>
            <a:r>
              <a:rPr sz="1500" spc="100" dirty="0">
                <a:solidFill>
                  <a:srgbClr val="333333"/>
                </a:solidFill>
                <a:latin typeface="Lucida Sans Unicode"/>
                <a:cs typeface="Lucida Sans Unicode"/>
              </a:rPr>
              <a:t>às 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consultas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realizadas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e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aos </a:t>
            </a:r>
            <a:r>
              <a:rPr sz="1500" spc="8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" dirty="0" err="1">
                <a:solidFill>
                  <a:srgbClr val="333333"/>
                </a:solidFill>
                <a:latin typeface="Lucida Sans Unicode"/>
                <a:cs typeface="Lucida Sans Unicode"/>
              </a:rPr>
              <a:t>registros</a:t>
            </a:r>
            <a:r>
              <a:rPr sz="1500" spc="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lang="pt-BR" sz="1500" spc="5" dirty="0">
                <a:solidFill>
                  <a:srgbClr val="333333"/>
                </a:solidFill>
                <a:latin typeface="Lucida Sans Unicode"/>
                <a:cs typeface="Lucida Sans Unicode"/>
              </a:rPr>
              <a:t>realizados em “</a:t>
            </a: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Informação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do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 err="1">
                <a:solidFill>
                  <a:srgbClr val="333333"/>
                </a:solidFill>
                <a:latin typeface="Lucida Sans Unicode"/>
                <a:cs typeface="Lucida Sans Unicode"/>
              </a:rPr>
              <a:t>Poder</a:t>
            </a:r>
            <a:r>
              <a:rPr sz="1500" spc="-6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 err="1">
                <a:solidFill>
                  <a:srgbClr val="333333"/>
                </a:solidFill>
                <a:latin typeface="Lucida Sans Unicode"/>
                <a:cs typeface="Lucida Sans Unicode"/>
              </a:rPr>
              <a:t>Judiciário</a:t>
            </a:r>
            <a:r>
              <a:rPr lang="pt-BR"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“.</a:t>
            </a:r>
            <a:endParaRPr sz="1500" dirty="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58633" y="4826509"/>
            <a:ext cx="5487035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Conheça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os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" dirty="0">
                <a:solidFill>
                  <a:srgbClr val="333333"/>
                </a:solidFill>
                <a:latin typeface="Lucida Sans Unicode"/>
                <a:cs typeface="Lucida Sans Unicode"/>
              </a:rPr>
              <a:t>tipos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" dirty="0">
                <a:solidFill>
                  <a:srgbClr val="333333"/>
                </a:solidFill>
                <a:latin typeface="Lucida Sans Unicode"/>
                <a:cs typeface="Lucida Sans Unicode"/>
              </a:rPr>
              <a:t>relatórios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disponíveis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5" dirty="0">
                <a:solidFill>
                  <a:srgbClr val="333333"/>
                </a:solidFill>
                <a:latin typeface="Lucida Sans Unicode"/>
                <a:cs typeface="Lucida Sans Unicode"/>
              </a:rPr>
              <a:t>na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plataforma </a:t>
            </a:r>
            <a:r>
              <a:rPr sz="1500" spc="-459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5" dirty="0">
                <a:solidFill>
                  <a:srgbClr val="333333"/>
                </a:solidFill>
                <a:latin typeface="Lucida Sans Unicode"/>
                <a:cs typeface="Lucida Sans Unicode"/>
              </a:rPr>
              <a:t>para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5" dirty="0">
                <a:solidFill>
                  <a:srgbClr val="333333"/>
                </a:solidFill>
                <a:latin typeface="Lucida Sans Unicode"/>
                <a:cs typeface="Lucida Sans Unicode"/>
              </a:rPr>
              <a:t>gestão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das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informações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pelo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Poder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Judiciário:</a:t>
            </a:r>
            <a:endParaRPr sz="1500" dirty="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38013" y="5563889"/>
            <a:ext cx="204723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220" dirty="0">
                <a:solidFill>
                  <a:srgbClr val="2966F5"/>
                </a:solidFill>
                <a:latin typeface="Tahoma"/>
                <a:cs typeface="Tahoma"/>
              </a:rPr>
              <a:t>1.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50" dirty="0">
                <a:solidFill>
                  <a:srgbClr val="2966F5"/>
                </a:solidFill>
                <a:latin typeface="Tahoma"/>
                <a:cs typeface="Tahoma"/>
              </a:rPr>
              <a:t>Consulta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40" dirty="0">
                <a:solidFill>
                  <a:srgbClr val="2966F5"/>
                </a:solidFill>
                <a:latin typeface="Tahoma"/>
                <a:cs typeface="Tahoma"/>
              </a:rPr>
              <a:t>realizada</a:t>
            </a:r>
            <a:endParaRPr sz="1500" dirty="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58633" y="6024200"/>
            <a:ext cx="10420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75" dirty="0">
                <a:solidFill>
                  <a:srgbClr val="2966F5"/>
                </a:solidFill>
                <a:latin typeface="Tahoma"/>
                <a:cs typeface="Tahoma"/>
              </a:rPr>
              <a:t>2.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5" dirty="0">
                <a:solidFill>
                  <a:srgbClr val="2966F5"/>
                </a:solidFill>
                <a:latin typeface="Tahoma"/>
                <a:cs typeface="Tahoma"/>
              </a:rPr>
              <a:t>Registro</a:t>
            </a:r>
            <a:endParaRPr sz="15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609670" y="3833240"/>
            <a:ext cx="5630545" cy="3544570"/>
          </a:xfrm>
          <a:prstGeom prst="rect">
            <a:avLst/>
          </a:prstGeom>
          <a:solidFill>
            <a:srgbClr val="00C482"/>
          </a:solidFill>
        </p:spPr>
        <p:txBody>
          <a:bodyPr vert="horz" wrap="square" lIns="0" tIns="229235" rIns="0" bIns="0" rtlCol="0">
            <a:spAutoFit/>
          </a:bodyPr>
          <a:lstStyle/>
          <a:p>
            <a:pPr marL="304165">
              <a:lnSpc>
                <a:spcPct val="100000"/>
              </a:lnSpc>
              <a:spcBef>
                <a:spcPts val="1805"/>
              </a:spcBef>
            </a:pPr>
            <a:r>
              <a:rPr sz="2000" b="1" spc="25" dirty="0">
                <a:solidFill>
                  <a:srgbClr val="FFFFFF"/>
                </a:solidFill>
                <a:latin typeface="Tahoma"/>
                <a:cs typeface="Tahoma"/>
              </a:rPr>
              <a:t>Importante!</a:t>
            </a:r>
            <a:endParaRPr sz="2000">
              <a:latin typeface="Tahoma"/>
              <a:cs typeface="Tahoma"/>
            </a:endParaRPr>
          </a:p>
          <a:p>
            <a:pPr marL="304165" marR="959485">
              <a:lnSpc>
                <a:spcPct val="111100"/>
              </a:lnSpc>
              <a:spcBef>
                <a:spcPts val="1900"/>
              </a:spcBef>
            </a:pPr>
            <a:r>
              <a:rPr sz="15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Na</a:t>
            </a:r>
            <a:r>
              <a:rPr sz="150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95" dirty="0">
                <a:solidFill>
                  <a:srgbClr val="FFFFFF"/>
                </a:solidFill>
                <a:latin typeface="Lucida Sans Unicode"/>
                <a:cs typeface="Lucida Sans Unicode"/>
              </a:rPr>
              <a:t>opção</a:t>
            </a:r>
            <a:r>
              <a:rPr sz="15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“Registro”,</a:t>
            </a:r>
            <a:r>
              <a:rPr sz="150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185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15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extração</a:t>
            </a:r>
            <a:r>
              <a:rPr sz="15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dos</a:t>
            </a:r>
            <a:r>
              <a:rPr sz="150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relatórios </a:t>
            </a:r>
            <a:r>
              <a:rPr sz="1500" spc="-4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poderá</a:t>
            </a:r>
            <a:r>
              <a:rPr sz="15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ser</a:t>
            </a:r>
            <a:r>
              <a:rPr sz="15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realizada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114" dirty="0">
                <a:solidFill>
                  <a:srgbClr val="FFFFFF"/>
                </a:solidFill>
                <a:latin typeface="Lucida Sans Unicode"/>
                <a:cs typeface="Lucida Sans Unicode"/>
              </a:rPr>
              <a:t>em</a:t>
            </a:r>
            <a:r>
              <a:rPr sz="15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três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formatos:</a:t>
            </a:r>
            <a:endParaRPr sz="15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00">
              <a:latin typeface="Lucida Sans Unicode"/>
              <a:cs typeface="Lucida Sans Unicode"/>
            </a:endParaRPr>
          </a:p>
          <a:p>
            <a:pPr marL="304165">
              <a:lnSpc>
                <a:spcPct val="100000"/>
              </a:lnSpc>
            </a:pPr>
            <a:r>
              <a:rPr sz="150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.txt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265" dirty="0">
                <a:solidFill>
                  <a:srgbClr val="FFFFFF"/>
                </a:solidFill>
                <a:latin typeface="Lucida Sans Unicode"/>
                <a:cs typeface="Lucida Sans Unicode"/>
              </a:rPr>
              <a:t>–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no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formato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texto</a:t>
            </a:r>
            <a:endParaRPr sz="15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>
              <a:latin typeface="Lucida Sans Unicode"/>
              <a:cs typeface="Lucida Sans Unicode"/>
            </a:endParaRPr>
          </a:p>
          <a:p>
            <a:pPr marL="304165" marR="902335">
              <a:lnSpc>
                <a:spcPct val="111100"/>
              </a:lnSpc>
            </a:pPr>
            <a:r>
              <a:rPr sz="15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.csv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265" dirty="0">
                <a:solidFill>
                  <a:srgbClr val="FFFFFF"/>
                </a:solidFill>
                <a:latin typeface="Lucida Sans Unicode"/>
                <a:cs typeface="Lucida Sans Unicode"/>
              </a:rPr>
              <a:t>–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no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formato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planilha</a:t>
            </a:r>
            <a:r>
              <a:rPr sz="15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Lucida Sans Unicode"/>
                <a:cs typeface="Lucida Sans Unicode"/>
              </a:rPr>
              <a:t>(são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suportadas </a:t>
            </a:r>
            <a:r>
              <a:rPr sz="1500" spc="-459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planilhas</a:t>
            </a:r>
            <a:r>
              <a:rPr sz="15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Lucida Sans Unicode"/>
                <a:cs typeface="Lucida Sans Unicode"/>
              </a:rPr>
              <a:t>com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85" dirty="0">
                <a:solidFill>
                  <a:srgbClr val="FFFFFF"/>
                </a:solidFill>
                <a:latin typeface="Lucida Sans Unicode"/>
                <a:cs typeface="Lucida Sans Unicode"/>
              </a:rPr>
              <a:t>até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65</a:t>
            </a:r>
            <a:r>
              <a:rPr sz="15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mil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linhas)</a:t>
            </a:r>
            <a:endParaRPr sz="15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00">
              <a:latin typeface="Lucida Sans Unicode"/>
              <a:cs typeface="Lucida Sans Unicode"/>
            </a:endParaRPr>
          </a:p>
          <a:p>
            <a:pPr marL="304165">
              <a:lnSpc>
                <a:spcPct val="100000"/>
              </a:lnSpc>
            </a:pPr>
            <a:r>
              <a:rPr sz="15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.pdf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265" dirty="0">
                <a:solidFill>
                  <a:srgbClr val="FFFFFF"/>
                </a:solidFill>
                <a:latin typeface="Lucida Sans Unicode"/>
                <a:cs typeface="Lucida Sans Unicode"/>
              </a:rPr>
              <a:t>–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no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formato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arquivo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95" dirty="0">
                <a:solidFill>
                  <a:srgbClr val="FFFFFF"/>
                </a:solidFill>
                <a:latin typeface="Lucida Sans Unicode"/>
                <a:cs typeface="Lucida Sans Unicode"/>
              </a:rPr>
              <a:t>para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visualização</a:t>
            </a:r>
            <a:endParaRPr sz="1500">
              <a:latin typeface="Lucida Sans Unicode"/>
              <a:cs typeface="Lucida Sans Unicode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625600"/>
            <a:ext cx="2036445" cy="7721600"/>
            <a:chOff x="0" y="1625600"/>
            <a:chExt cx="2036445" cy="7721600"/>
          </a:xfrm>
        </p:grpSpPr>
        <p:sp>
          <p:nvSpPr>
            <p:cNvPr id="10" name="object 10"/>
            <p:cNvSpPr/>
            <p:nvPr/>
          </p:nvSpPr>
          <p:spPr>
            <a:xfrm>
              <a:off x="0" y="1625600"/>
              <a:ext cx="2036445" cy="7721600"/>
            </a:xfrm>
            <a:custGeom>
              <a:avLst/>
              <a:gdLst/>
              <a:ahLst/>
              <a:cxnLst/>
              <a:rect l="l" t="t" r="r" b="b"/>
              <a:pathLst>
                <a:path w="2036445" h="7721600">
                  <a:moveTo>
                    <a:pt x="2036406" y="0"/>
                  </a:moveTo>
                  <a:lnTo>
                    <a:pt x="0" y="0"/>
                  </a:lnTo>
                  <a:lnTo>
                    <a:pt x="0" y="7721600"/>
                  </a:lnTo>
                  <a:lnTo>
                    <a:pt x="2036406" y="7721600"/>
                  </a:lnTo>
                  <a:lnTo>
                    <a:pt x="203640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59999" y="26967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59999" y="36111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59999" y="45255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9999" y="1985599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956899" y="2144222"/>
            <a:ext cx="3746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333333"/>
                </a:solidFill>
                <a:latin typeface="Arial"/>
                <a:cs typeface="Arial"/>
              </a:rPr>
              <a:t>Início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59999" y="2100962"/>
            <a:ext cx="1316990" cy="4050665"/>
            <a:chOff x="359999" y="2100962"/>
            <a:chExt cx="1316990" cy="4050665"/>
          </a:xfrm>
        </p:grpSpPr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546" y="2258429"/>
              <a:ext cx="226910" cy="11981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67945" y="2107312"/>
              <a:ext cx="292100" cy="138430"/>
            </a:xfrm>
            <a:custGeom>
              <a:avLst/>
              <a:gdLst/>
              <a:ahLst/>
              <a:cxnLst/>
              <a:rect l="l" t="t" r="r" b="b"/>
              <a:pathLst>
                <a:path w="292100" h="138430">
                  <a:moveTo>
                    <a:pt x="0" y="137998"/>
                  </a:moveTo>
                  <a:lnTo>
                    <a:pt x="132283" y="5702"/>
                  </a:lnTo>
                  <a:lnTo>
                    <a:pt x="135928" y="2044"/>
                  </a:lnTo>
                  <a:lnTo>
                    <a:pt x="140881" y="0"/>
                  </a:lnTo>
                  <a:lnTo>
                    <a:pt x="146050" y="0"/>
                  </a:lnTo>
                  <a:lnTo>
                    <a:pt x="151218" y="0"/>
                  </a:lnTo>
                  <a:lnTo>
                    <a:pt x="156171" y="2044"/>
                  </a:lnTo>
                  <a:lnTo>
                    <a:pt x="159829" y="5702"/>
                  </a:lnTo>
                  <a:lnTo>
                    <a:pt x="292100" y="137998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59999" y="2899999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74710" y="3045307"/>
              <a:ext cx="285750" cy="217804"/>
            </a:xfrm>
            <a:custGeom>
              <a:avLst/>
              <a:gdLst/>
              <a:ahLst/>
              <a:cxnLst/>
              <a:rect l="l" t="t" r="r" b="b"/>
              <a:pathLst>
                <a:path w="285750" h="217804">
                  <a:moveTo>
                    <a:pt x="33058" y="0"/>
                  </a:moveTo>
                  <a:lnTo>
                    <a:pt x="46031" y="47513"/>
                  </a:lnTo>
                  <a:lnTo>
                    <a:pt x="49031" y="92971"/>
                  </a:lnTo>
                  <a:lnTo>
                    <a:pt x="42237" y="136411"/>
                  </a:lnTo>
                  <a:lnTo>
                    <a:pt x="25833" y="177869"/>
                  </a:lnTo>
                  <a:lnTo>
                    <a:pt x="0" y="217385"/>
                  </a:lnTo>
                  <a:lnTo>
                    <a:pt x="233946" y="217385"/>
                  </a:lnTo>
                  <a:lnTo>
                    <a:pt x="261541" y="179106"/>
                  </a:lnTo>
                  <a:lnTo>
                    <a:pt x="278643" y="138227"/>
                  </a:lnTo>
                  <a:lnTo>
                    <a:pt x="285251" y="94749"/>
                  </a:lnTo>
                  <a:lnTo>
                    <a:pt x="281367" y="48673"/>
                  </a:lnTo>
                  <a:lnTo>
                    <a:pt x="266992" y="0"/>
                  </a:lnTo>
                  <a:lnTo>
                    <a:pt x="33058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59999" y="38144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36106" y="417550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9209" y="0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67945" y="4078132"/>
              <a:ext cx="97790" cy="635"/>
            </a:xfrm>
            <a:custGeom>
              <a:avLst/>
              <a:gdLst/>
              <a:ahLst/>
              <a:cxnLst/>
              <a:rect l="l" t="t" r="r" b="b"/>
              <a:pathLst>
                <a:path w="97790" h="635">
                  <a:moveTo>
                    <a:pt x="-6350" y="253"/>
                  </a:moveTo>
                  <a:lnTo>
                    <a:pt x="103720" y="253"/>
                  </a:lnTo>
                </a:path>
              </a:pathLst>
            </a:custGeom>
            <a:ln w="13207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67945" y="3922354"/>
              <a:ext cx="292100" cy="194945"/>
            </a:xfrm>
            <a:custGeom>
              <a:avLst/>
              <a:gdLst/>
              <a:ahLst/>
              <a:cxnLst/>
              <a:rect l="l" t="t" r="r" b="b"/>
              <a:pathLst>
                <a:path w="292100" h="194945">
                  <a:moveTo>
                    <a:pt x="77901" y="194729"/>
                  </a:moveTo>
                  <a:lnTo>
                    <a:pt x="38950" y="194729"/>
                  </a:lnTo>
                  <a:lnTo>
                    <a:pt x="23788" y="191668"/>
                  </a:lnTo>
                  <a:lnTo>
                    <a:pt x="11407" y="183321"/>
                  </a:lnTo>
                  <a:lnTo>
                    <a:pt x="3060" y="170940"/>
                  </a:lnTo>
                  <a:lnTo>
                    <a:pt x="0" y="155778"/>
                  </a:lnTo>
                  <a:lnTo>
                    <a:pt x="0" y="38938"/>
                  </a:lnTo>
                  <a:lnTo>
                    <a:pt x="3060" y="23783"/>
                  </a:lnTo>
                  <a:lnTo>
                    <a:pt x="11407" y="11406"/>
                  </a:lnTo>
                  <a:lnTo>
                    <a:pt x="23788" y="3060"/>
                  </a:lnTo>
                  <a:lnTo>
                    <a:pt x="38950" y="0"/>
                  </a:lnTo>
                  <a:lnTo>
                    <a:pt x="253161" y="0"/>
                  </a:lnTo>
                  <a:lnTo>
                    <a:pt x="268316" y="3060"/>
                  </a:lnTo>
                  <a:lnTo>
                    <a:pt x="280693" y="11406"/>
                  </a:lnTo>
                  <a:lnTo>
                    <a:pt x="289039" y="23783"/>
                  </a:lnTo>
                  <a:lnTo>
                    <a:pt x="292099" y="38938"/>
                  </a:lnTo>
                  <a:lnTo>
                    <a:pt x="292099" y="136309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8176" y="4042572"/>
              <a:ext cx="178219" cy="178231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59999" y="47288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2966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78900" y="4839924"/>
              <a:ext cx="247650" cy="285750"/>
            </a:xfrm>
            <a:custGeom>
              <a:avLst/>
              <a:gdLst/>
              <a:ahLst/>
              <a:cxnLst/>
              <a:rect l="l" t="t" r="r" b="b"/>
              <a:pathLst>
                <a:path w="247650" h="285750">
                  <a:moveTo>
                    <a:pt x="247650" y="266700"/>
                  </a:moveTo>
                  <a:lnTo>
                    <a:pt x="246152" y="274112"/>
                  </a:lnTo>
                  <a:lnTo>
                    <a:pt x="242068" y="280168"/>
                  </a:lnTo>
                  <a:lnTo>
                    <a:pt x="236012" y="284252"/>
                  </a:lnTo>
                  <a:lnTo>
                    <a:pt x="228600" y="285750"/>
                  </a:lnTo>
                  <a:lnTo>
                    <a:pt x="19050" y="285750"/>
                  </a:lnTo>
                  <a:lnTo>
                    <a:pt x="11637" y="284252"/>
                  </a:lnTo>
                  <a:lnTo>
                    <a:pt x="5581" y="280168"/>
                  </a:lnTo>
                  <a:lnTo>
                    <a:pt x="1497" y="274112"/>
                  </a:lnTo>
                  <a:lnTo>
                    <a:pt x="0" y="266700"/>
                  </a:lnTo>
                  <a:lnTo>
                    <a:pt x="0" y="19050"/>
                  </a:lnTo>
                  <a:lnTo>
                    <a:pt x="1497" y="11637"/>
                  </a:lnTo>
                  <a:lnTo>
                    <a:pt x="5581" y="5581"/>
                  </a:lnTo>
                  <a:lnTo>
                    <a:pt x="11637" y="1497"/>
                  </a:lnTo>
                  <a:lnTo>
                    <a:pt x="19050" y="0"/>
                  </a:lnTo>
                  <a:lnTo>
                    <a:pt x="154038" y="0"/>
                  </a:lnTo>
                  <a:lnTo>
                    <a:pt x="159080" y="0"/>
                  </a:lnTo>
                  <a:lnTo>
                    <a:pt x="163931" y="2006"/>
                  </a:lnTo>
                  <a:lnTo>
                    <a:pt x="167500" y="5575"/>
                  </a:lnTo>
                  <a:lnTo>
                    <a:pt x="242074" y="80149"/>
                  </a:lnTo>
                  <a:lnTo>
                    <a:pt x="245643" y="83718"/>
                  </a:lnTo>
                  <a:lnTo>
                    <a:pt x="247650" y="88557"/>
                  </a:lnTo>
                  <a:lnTo>
                    <a:pt x="247650" y="93611"/>
                  </a:lnTo>
                  <a:lnTo>
                    <a:pt x="247650" y="26670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4950" y="4833574"/>
              <a:ext cx="107950" cy="10795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17000" y="4952420"/>
              <a:ext cx="152400" cy="126364"/>
            </a:xfrm>
            <a:custGeom>
              <a:avLst/>
              <a:gdLst/>
              <a:ahLst/>
              <a:cxnLst/>
              <a:rect l="l" t="t" r="r" b="b"/>
              <a:pathLst>
                <a:path w="152400" h="126364">
                  <a:moveTo>
                    <a:pt x="56121" y="0"/>
                  </a:moveTo>
                  <a:lnTo>
                    <a:pt x="29044" y="36093"/>
                  </a:lnTo>
                  <a:lnTo>
                    <a:pt x="19342" y="40068"/>
                  </a:lnTo>
                  <a:lnTo>
                    <a:pt x="16649" y="39065"/>
                  </a:lnTo>
                  <a:lnTo>
                    <a:pt x="14693" y="37109"/>
                  </a:lnTo>
                  <a:lnTo>
                    <a:pt x="0" y="22428"/>
                  </a:lnTo>
                </a:path>
                <a:path w="152400" h="126364">
                  <a:moveTo>
                    <a:pt x="56121" y="85724"/>
                  </a:moveTo>
                  <a:lnTo>
                    <a:pt x="29044" y="121818"/>
                  </a:lnTo>
                  <a:lnTo>
                    <a:pt x="19342" y="125793"/>
                  </a:lnTo>
                  <a:lnTo>
                    <a:pt x="16649" y="124790"/>
                  </a:lnTo>
                  <a:lnTo>
                    <a:pt x="14693" y="122834"/>
                  </a:lnTo>
                  <a:lnTo>
                    <a:pt x="0" y="108140"/>
                  </a:lnTo>
                </a:path>
                <a:path w="152400" h="126364">
                  <a:moveTo>
                    <a:pt x="95250" y="39903"/>
                  </a:moveTo>
                  <a:lnTo>
                    <a:pt x="152400" y="39903"/>
                  </a:lnTo>
                </a:path>
                <a:path w="152400" h="126364">
                  <a:moveTo>
                    <a:pt x="95250" y="116103"/>
                  </a:moveTo>
                  <a:lnTo>
                    <a:pt x="152400" y="116103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59999" y="54399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59999" y="56432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40576" y="5945925"/>
              <a:ext cx="0" cy="39370"/>
            </a:xfrm>
            <a:custGeom>
              <a:avLst/>
              <a:gdLst/>
              <a:ahLst/>
              <a:cxnLst/>
              <a:rect l="l" t="t" r="r" b="b"/>
              <a:pathLst>
                <a:path h="39370">
                  <a:moveTo>
                    <a:pt x="0" y="0"/>
                  </a:moveTo>
                  <a:lnTo>
                    <a:pt x="0" y="38925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1077" y="5822786"/>
              <a:ext cx="80848" cy="168414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67945" y="5984850"/>
              <a:ext cx="292100" cy="58419"/>
            </a:xfrm>
            <a:custGeom>
              <a:avLst/>
              <a:gdLst/>
              <a:ahLst/>
              <a:cxnLst/>
              <a:rect l="l" t="t" r="r" b="b"/>
              <a:pathLst>
                <a:path w="292100" h="58420">
                  <a:moveTo>
                    <a:pt x="179603" y="0"/>
                  </a:moveTo>
                  <a:lnTo>
                    <a:pt x="173406" y="8121"/>
                  </a:lnTo>
                  <a:lnTo>
                    <a:pt x="165446" y="14249"/>
                  </a:lnTo>
                  <a:lnTo>
                    <a:pt x="156175" y="18120"/>
                  </a:lnTo>
                  <a:lnTo>
                    <a:pt x="146049" y="19469"/>
                  </a:lnTo>
                  <a:lnTo>
                    <a:pt x="135930" y="18120"/>
                  </a:lnTo>
                  <a:lnTo>
                    <a:pt x="126660" y="14249"/>
                  </a:lnTo>
                  <a:lnTo>
                    <a:pt x="118700" y="8121"/>
                  </a:lnTo>
                  <a:lnTo>
                    <a:pt x="112509" y="0"/>
                  </a:lnTo>
                  <a:lnTo>
                    <a:pt x="0" y="0"/>
                  </a:lnTo>
                  <a:lnTo>
                    <a:pt x="0" y="19469"/>
                  </a:lnTo>
                  <a:lnTo>
                    <a:pt x="3060" y="34623"/>
                  </a:lnTo>
                  <a:lnTo>
                    <a:pt x="11407" y="47001"/>
                  </a:lnTo>
                  <a:lnTo>
                    <a:pt x="23788" y="55346"/>
                  </a:lnTo>
                  <a:lnTo>
                    <a:pt x="38950" y="58407"/>
                  </a:lnTo>
                  <a:lnTo>
                    <a:pt x="253161" y="58407"/>
                  </a:lnTo>
                  <a:lnTo>
                    <a:pt x="268316" y="55346"/>
                  </a:lnTo>
                  <a:lnTo>
                    <a:pt x="280693" y="47001"/>
                  </a:lnTo>
                  <a:lnTo>
                    <a:pt x="289039" y="34623"/>
                  </a:lnTo>
                  <a:lnTo>
                    <a:pt x="292100" y="19469"/>
                  </a:lnTo>
                  <a:lnTo>
                    <a:pt x="292100" y="0"/>
                  </a:lnTo>
                  <a:lnTo>
                    <a:pt x="179603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8872" y="5744800"/>
              <a:ext cx="195751" cy="184716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956899" y="3058623"/>
            <a:ext cx="7404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5" dirty="0">
                <a:solidFill>
                  <a:srgbClr val="333333"/>
                </a:solidFill>
                <a:latin typeface="Arial"/>
                <a:cs typeface="Arial"/>
              </a:rPr>
              <a:t>Introdução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56899" y="3973023"/>
            <a:ext cx="6813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35" dirty="0">
                <a:solidFill>
                  <a:srgbClr val="333333"/>
                </a:solidFill>
                <a:latin typeface="Arial"/>
                <a:cs typeface="Arial"/>
              </a:rPr>
              <a:t>Consultas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56899" y="4887423"/>
            <a:ext cx="6737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2966F5"/>
                </a:solidFill>
                <a:latin typeface="Arial"/>
                <a:cs typeface="Arial"/>
              </a:rPr>
              <a:t>Relatórios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56899" y="5801823"/>
            <a:ext cx="5537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0" dirty="0">
                <a:solidFill>
                  <a:srgbClr val="333333"/>
                </a:solidFill>
                <a:latin typeface="Arial"/>
                <a:cs typeface="Arial"/>
              </a:rPr>
              <a:t>Contato</a:t>
            </a:r>
            <a:endParaRPr sz="10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471329" y="7265619"/>
            <a:ext cx="1153795" cy="508000"/>
          </a:xfrm>
          <a:custGeom>
            <a:avLst/>
            <a:gdLst/>
            <a:ahLst/>
            <a:cxnLst/>
            <a:rect l="l" t="t" r="r" b="b"/>
            <a:pathLst>
              <a:path w="1153795" h="508000">
                <a:moveTo>
                  <a:pt x="1052069" y="0"/>
                </a:moveTo>
                <a:lnTo>
                  <a:pt x="101600" y="0"/>
                </a:lnTo>
                <a:lnTo>
                  <a:pt x="62054" y="7984"/>
                </a:lnTo>
                <a:lnTo>
                  <a:pt x="29759" y="29759"/>
                </a:lnTo>
                <a:lnTo>
                  <a:pt x="7984" y="62054"/>
                </a:lnTo>
                <a:lnTo>
                  <a:pt x="0" y="101600"/>
                </a:lnTo>
                <a:lnTo>
                  <a:pt x="0" y="406400"/>
                </a:lnTo>
                <a:lnTo>
                  <a:pt x="7984" y="445945"/>
                </a:lnTo>
                <a:lnTo>
                  <a:pt x="29759" y="478240"/>
                </a:lnTo>
                <a:lnTo>
                  <a:pt x="62054" y="500015"/>
                </a:lnTo>
                <a:lnTo>
                  <a:pt x="101600" y="508000"/>
                </a:lnTo>
                <a:lnTo>
                  <a:pt x="1052069" y="508000"/>
                </a:lnTo>
                <a:lnTo>
                  <a:pt x="1091614" y="500015"/>
                </a:lnTo>
                <a:lnTo>
                  <a:pt x="1123909" y="478240"/>
                </a:lnTo>
                <a:lnTo>
                  <a:pt x="1145684" y="445945"/>
                </a:lnTo>
                <a:lnTo>
                  <a:pt x="1153669" y="406400"/>
                </a:lnTo>
                <a:lnTo>
                  <a:pt x="1153669" y="101600"/>
                </a:lnTo>
                <a:lnTo>
                  <a:pt x="1145684" y="62054"/>
                </a:lnTo>
                <a:lnTo>
                  <a:pt x="1123909" y="29759"/>
                </a:lnTo>
                <a:lnTo>
                  <a:pt x="1091614" y="7984"/>
                </a:lnTo>
                <a:lnTo>
                  <a:pt x="1052069" y="0"/>
                </a:lnTo>
                <a:close/>
              </a:path>
            </a:pathLst>
          </a:custGeom>
          <a:solidFill>
            <a:srgbClr val="012A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3878829" y="7424242"/>
            <a:ext cx="4191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0" dirty="0">
                <a:solidFill>
                  <a:srgbClr val="FFFFFF"/>
                </a:solidFill>
                <a:latin typeface="Arial"/>
                <a:cs typeface="Arial"/>
              </a:rPr>
              <a:t>Voltar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42" name="object 4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51335" y="7445800"/>
            <a:ext cx="147637" cy="147637"/>
          </a:xfrm>
          <a:prstGeom prst="rect">
            <a:avLst/>
          </a:prstGeom>
        </p:spPr>
      </p:pic>
      <p:sp>
        <p:nvSpPr>
          <p:cNvPr id="43" name="object 43"/>
          <p:cNvSpPr/>
          <p:nvPr/>
        </p:nvSpPr>
        <p:spPr>
          <a:xfrm>
            <a:off x="4804994" y="7265619"/>
            <a:ext cx="1153795" cy="508000"/>
          </a:xfrm>
          <a:custGeom>
            <a:avLst/>
            <a:gdLst/>
            <a:ahLst/>
            <a:cxnLst/>
            <a:rect l="l" t="t" r="r" b="b"/>
            <a:pathLst>
              <a:path w="1153795" h="508000">
                <a:moveTo>
                  <a:pt x="1052069" y="0"/>
                </a:moveTo>
                <a:lnTo>
                  <a:pt x="101600" y="0"/>
                </a:lnTo>
                <a:lnTo>
                  <a:pt x="62054" y="7984"/>
                </a:lnTo>
                <a:lnTo>
                  <a:pt x="29759" y="29759"/>
                </a:lnTo>
                <a:lnTo>
                  <a:pt x="7984" y="62054"/>
                </a:lnTo>
                <a:lnTo>
                  <a:pt x="0" y="101600"/>
                </a:lnTo>
                <a:lnTo>
                  <a:pt x="0" y="406400"/>
                </a:lnTo>
                <a:lnTo>
                  <a:pt x="7984" y="445945"/>
                </a:lnTo>
                <a:lnTo>
                  <a:pt x="29759" y="478240"/>
                </a:lnTo>
                <a:lnTo>
                  <a:pt x="62054" y="500015"/>
                </a:lnTo>
                <a:lnTo>
                  <a:pt x="101600" y="508000"/>
                </a:lnTo>
                <a:lnTo>
                  <a:pt x="1052069" y="508000"/>
                </a:lnTo>
                <a:lnTo>
                  <a:pt x="1091614" y="500015"/>
                </a:lnTo>
                <a:lnTo>
                  <a:pt x="1123909" y="478240"/>
                </a:lnTo>
                <a:lnTo>
                  <a:pt x="1145684" y="445945"/>
                </a:lnTo>
                <a:lnTo>
                  <a:pt x="1153669" y="406400"/>
                </a:lnTo>
                <a:lnTo>
                  <a:pt x="1153669" y="101600"/>
                </a:lnTo>
                <a:lnTo>
                  <a:pt x="1145684" y="62054"/>
                </a:lnTo>
                <a:lnTo>
                  <a:pt x="1123909" y="29759"/>
                </a:lnTo>
                <a:lnTo>
                  <a:pt x="1091614" y="7984"/>
                </a:lnTo>
                <a:lnTo>
                  <a:pt x="1052069" y="0"/>
                </a:lnTo>
                <a:close/>
              </a:path>
            </a:pathLst>
          </a:custGeom>
          <a:solidFill>
            <a:srgbClr val="012A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4972294" y="7424242"/>
            <a:ext cx="5765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5" dirty="0">
                <a:solidFill>
                  <a:srgbClr val="FFFFFF"/>
                </a:solidFill>
                <a:latin typeface="Arial"/>
                <a:cs typeface="Arial"/>
              </a:rPr>
              <a:t>Avançar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45" name="object 4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27355" y="7445800"/>
            <a:ext cx="147637" cy="147637"/>
          </a:xfrm>
          <a:prstGeom prst="rect">
            <a:avLst/>
          </a:prstGeom>
        </p:spPr>
      </p:pic>
      <p:grpSp>
        <p:nvGrpSpPr>
          <p:cNvPr id="46" name="Agrupar 45"/>
          <p:cNvGrpSpPr/>
          <p:nvPr/>
        </p:nvGrpSpPr>
        <p:grpSpPr>
          <a:xfrm>
            <a:off x="17158" y="1683481"/>
            <a:ext cx="2036445" cy="7663719"/>
            <a:chOff x="-51864" y="1405303"/>
            <a:chExt cx="2036445" cy="7721600"/>
          </a:xfrm>
        </p:grpSpPr>
        <p:sp>
          <p:nvSpPr>
            <p:cNvPr id="47" name="object 24"/>
            <p:cNvSpPr/>
            <p:nvPr/>
          </p:nvSpPr>
          <p:spPr>
            <a:xfrm>
              <a:off x="-51864" y="1405303"/>
              <a:ext cx="2036445" cy="7721600"/>
            </a:xfrm>
            <a:custGeom>
              <a:avLst/>
              <a:gdLst/>
              <a:ahLst/>
              <a:cxnLst/>
              <a:rect l="l" t="t" r="r" b="b"/>
              <a:pathLst>
                <a:path w="2036445" h="7721600">
                  <a:moveTo>
                    <a:pt x="2036406" y="0"/>
                  </a:moveTo>
                  <a:lnTo>
                    <a:pt x="0" y="0"/>
                  </a:lnTo>
                  <a:lnTo>
                    <a:pt x="0" y="7721600"/>
                  </a:lnTo>
                  <a:lnTo>
                    <a:pt x="2036406" y="7721600"/>
                  </a:lnTo>
                  <a:lnTo>
                    <a:pt x="203640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8" name="object 26"/>
            <p:cNvSpPr/>
            <p:nvPr/>
          </p:nvSpPr>
          <p:spPr>
            <a:xfrm flipV="1">
              <a:off x="373889" y="4525540"/>
              <a:ext cx="1323420" cy="9726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27"/>
            <p:cNvSpPr/>
            <p:nvPr/>
          </p:nvSpPr>
          <p:spPr>
            <a:xfrm>
              <a:off x="306734" y="5483512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28"/>
            <p:cNvSpPr/>
            <p:nvPr/>
          </p:nvSpPr>
          <p:spPr>
            <a:xfrm>
              <a:off x="373889" y="1942027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29"/>
            <p:cNvSpPr txBox="1"/>
            <p:nvPr/>
          </p:nvSpPr>
          <p:spPr>
            <a:xfrm>
              <a:off x="956899" y="2194481"/>
              <a:ext cx="37465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20" dirty="0">
                  <a:latin typeface="Arial"/>
                  <a:cs typeface="Arial"/>
                </a:rPr>
                <a:t>Início</a:t>
              </a:r>
              <a:endParaRPr sz="1000" dirty="0">
                <a:latin typeface="Arial"/>
                <a:cs typeface="Arial"/>
              </a:endParaRPr>
            </a:p>
          </p:txBody>
        </p:sp>
        <p:pic>
          <p:nvPicPr>
            <p:cNvPr id="52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0546" y="2267248"/>
              <a:ext cx="226910" cy="119811"/>
            </a:xfrm>
            <a:prstGeom prst="rect">
              <a:avLst/>
            </a:prstGeom>
          </p:spPr>
        </p:pic>
        <p:sp>
          <p:nvSpPr>
            <p:cNvPr id="53" name="object 32"/>
            <p:cNvSpPr/>
            <p:nvPr/>
          </p:nvSpPr>
          <p:spPr>
            <a:xfrm>
              <a:off x="467945" y="2096229"/>
              <a:ext cx="292100" cy="138430"/>
            </a:xfrm>
            <a:custGeom>
              <a:avLst/>
              <a:gdLst/>
              <a:ahLst/>
              <a:cxnLst/>
              <a:rect l="l" t="t" r="r" b="b"/>
              <a:pathLst>
                <a:path w="292100" h="138430">
                  <a:moveTo>
                    <a:pt x="0" y="137998"/>
                  </a:moveTo>
                  <a:lnTo>
                    <a:pt x="132283" y="5702"/>
                  </a:lnTo>
                  <a:lnTo>
                    <a:pt x="135928" y="2044"/>
                  </a:lnTo>
                  <a:lnTo>
                    <a:pt x="140881" y="0"/>
                  </a:lnTo>
                  <a:lnTo>
                    <a:pt x="146050" y="0"/>
                  </a:lnTo>
                  <a:lnTo>
                    <a:pt x="151218" y="0"/>
                  </a:lnTo>
                  <a:lnTo>
                    <a:pt x="156171" y="2044"/>
                  </a:lnTo>
                  <a:lnTo>
                    <a:pt x="159829" y="5702"/>
                  </a:lnTo>
                  <a:lnTo>
                    <a:pt x="292100" y="137998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33"/>
            <p:cNvSpPr/>
            <p:nvPr/>
          </p:nvSpPr>
          <p:spPr>
            <a:xfrm>
              <a:off x="359999" y="2950258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34"/>
            <p:cNvSpPr/>
            <p:nvPr/>
          </p:nvSpPr>
          <p:spPr>
            <a:xfrm>
              <a:off x="474710" y="3095566"/>
              <a:ext cx="285750" cy="217804"/>
            </a:xfrm>
            <a:custGeom>
              <a:avLst/>
              <a:gdLst/>
              <a:ahLst/>
              <a:cxnLst/>
              <a:rect l="l" t="t" r="r" b="b"/>
              <a:pathLst>
                <a:path w="285750" h="217804">
                  <a:moveTo>
                    <a:pt x="33058" y="0"/>
                  </a:moveTo>
                  <a:lnTo>
                    <a:pt x="46031" y="47513"/>
                  </a:lnTo>
                  <a:lnTo>
                    <a:pt x="49031" y="92971"/>
                  </a:lnTo>
                  <a:lnTo>
                    <a:pt x="42237" y="136411"/>
                  </a:lnTo>
                  <a:lnTo>
                    <a:pt x="25833" y="177869"/>
                  </a:lnTo>
                  <a:lnTo>
                    <a:pt x="0" y="217385"/>
                  </a:lnTo>
                  <a:lnTo>
                    <a:pt x="233946" y="217385"/>
                  </a:lnTo>
                  <a:lnTo>
                    <a:pt x="261541" y="179106"/>
                  </a:lnTo>
                  <a:lnTo>
                    <a:pt x="278643" y="138227"/>
                  </a:lnTo>
                  <a:lnTo>
                    <a:pt x="285251" y="94749"/>
                  </a:lnTo>
                  <a:lnTo>
                    <a:pt x="281367" y="48673"/>
                  </a:lnTo>
                  <a:lnTo>
                    <a:pt x="266992" y="0"/>
                  </a:lnTo>
                  <a:lnTo>
                    <a:pt x="33058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42"/>
            <p:cNvSpPr txBox="1"/>
            <p:nvPr/>
          </p:nvSpPr>
          <p:spPr>
            <a:xfrm>
              <a:off x="956899" y="3108882"/>
              <a:ext cx="74041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45" dirty="0">
                  <a:latin typeface="Arial"/>
                  <a:cs typeface="Arial"/>
                </a:rPr>
                <a:t>Introdução</a:t>
              </a:r>
              <a:endParaRPr sz="1000" dirty="0">
                <a:latin typeface="Arial"/>
                <a:cs typeface="Arial"/>
              </a:endParaRPr>
            </a:p>
          </p:txBody>
        </p:sp>
        <p:grpSp>
          <p:nvGrpSpPr>
            <p:cNvPr id="57" name="Agrupar 56"/>
            <p:cNvGrpSpPr/>
            <p:nvPr/>
          </p:nvGrpSpPr>
          <p:grpSpPr>
            <a:xfrm>
              <a:off x="317512" y="4843379"/>
              <a:ext cx="1617547" cy="508000"/>
              <a:chOff x="359999" y="3814400"/>
              <a:chExt cx="1617547" cy="508000"/>
            </a:xfrm>
          </p:grpSpPr>
          <p:sp>
            <p:nvSpPr>
              <p:cNvPr id="77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9" name="object 39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80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 Eficiência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8" name="Agrupar 57"/>
            <p:cNvGrpSpPr/>
            <p:nvPr/>
          </p:nvGrpSpPr>
          <p:grpSpPr>
            <a:xfrm>
              <a:off x="353089" y="5842173"/>
              <a:ext cx="1270635" cy="508000"/>
              <a:chOff x="359999" y="4728800"/>
              <a:chExt cx="1270635" cy="508000"/>
            </a:xfrm>
          </p:grpSpPr>
          <p:sp>
            <p:nvSpPr>
              <p:cNvPr id="73" name="object 40"/>
              <p:cNvSpPr/>
              <p:nvPr/>
            </p:nvSpPr>
            <p:spPr>
              <a:xfrm>
                <a:off x="359999" y="47288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2966F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" name="object 44"/>
              <p:cNvSpPr txBox="1"/>
              <p:nvPr/>
            </p:nvSpPr>
            <p:spPr>
              <a:xfrm>
                <a:off x="956899" y="4887423"/>
                <a:ext cx="673735" cy="16797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20" dirty="0">
                    <a:solidFill>
                      <a:srgbClr val="2966F5"/>
                    </a:solidFill>
                    <a:latin typeface="Arial"/>
                    <a:cs typeface="Arial"/>
                  </a:rPr>
                  <a:t>Relatórios</a:t>
                </a:r>
                <a:endParaRPr sz="1000" dirty="0">
                  <a:solidFill>
                    <a:srgbClr val="2966F5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75" name="object 48"/>
              <p:cNvSpPr/>
              <p:nvPr/>
            </p:nvSpPr>
            <p:spPr>
              <a:xfrm>
                <a:off x="492790" y="4796352"/>
                <a:ext cx="2476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285750">
                    <a:moveTo>
                      <a:pt x="247650" y="266700"/>
                    </a:moveTo>
                    <a:lnTo>
                      <a:pt x="246152" y="274112"/>
                    </a:lnTo>
                    <a:lnTo>
                      <a:pt x="242068" y="280168"/>
                    </a:lnTo>
                    <a:lnTo>
                      <a:pt x="236012" y="284252"/>
                    </a:lnTo>
                    <a:lnTo>
                      <a:pt x="228600" y="285750"/>
                    </a:lnTo>
                    <a:lnTo>
                      <a:pt x="19050" y="285750"/>
                    </a:lnTo>
                    <a:lnTo>
                      <a:pt x="11637" y="284252"/>
                    </a:lnTo>
                    <a:lnTo>
                      <a:pt x="5581" y="280168"/>
                    </a:lnTo>
                    <a:lnTo>
                      <a:pt x="1497" y="274112"/>
                    </a:lnTo>
                    <a:lnTo>
                      <a:pt x="0" y="266700"/>
                    </a:lnTo>
                    <a:lnTo>
                      <a:pt x="0" y="19050"/>
                    </a:lnTo>
                    <a:lnTo>
                      <a:pt x="1497" y="11637"/>
                    </a:lnTo>
                    <a:lnTo>
                      <a:pt x="5581" y="5581"/>
                    </a:lnTo>
                    <a:lnTo>
                      <a:pt x="11637" y="1497"/>
                    </a:lnTo>
                    <a:lnTo>
                      <a:pt x="19050" y="0"/>
                    </a:lnTo>
                    <a:lnTo>
                      <a:pt x="154038" y="0"/>
                    </a:lnTo>
                    <a:lnTo>
                      <a:pt x="159080" y="0"/>
                    </a:lnTo>
                    <a:lnTo>
                      <a:pt x="163931" y="2006"/>
                    </a:lnTo>
                    <a:lnTo>
                      <a:pt x="167500" y="5575"/>
                    </a:lnTo>
                    <a:lnTo>
                      <a:pt x="242074" y="80149"/>
                    </a:lnTo>
                    <a:lnTo>
                      <a:pt x="245643" y="83718"/>
                    </a:lnTo>
                    <a:lnTo>
                      <a:pt x="247650" y="88557"/>
                    </a:lnTo>
                    <a:lnTo>
                      <a:pt x="247650" y="93611"/>
                    </a:lnTo>
                    <a:lnTo>
                      <a:pt x="247650" y="266700"/>
                    </a:lnTo>
                    <a:close/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object 50"/>
              <p:cNvSpPr/>
              <p:nvPr/>
            </p:nvSpPr>
            <p:spPr>
              <a:xfrm>
                <a:off x="525407" y="4904302"/>
                <a:ext cx="157883" cy="13091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26364">
                    <a:moveTo>
                      <a:pt x="56121" y="0"/>
                    </a:moveTo>
                    <a:lnTo>
                      <a:pt x="29044" y="36093"/>
                    </a:lnTo>
                    <a:lnTo>
                      <a:pt x="19342" y="40068"/>
                    </a:lnTo>
                    <a:lnTo>
                      <a:pt x="16649" y="39065"/>
                    </a:lnTo>
                    <a:lnTo>
                      <a:pt x="14693" y="37109"/>
                    </a:lnTo>
                    <a:lnTo>
                      <a:pt x="0" y="22428"/>
                    </a:lnTo>
                  </a:path>
                  <a:path w="152400" h="126364">
                    <a:moveTo>
                      <a:pt x="56121" y="85724"/>
                    </a:moveTo>
                    <a:lnTo>
                      <a:pt x="29044" y="121818"/>
                    </a:lnTo>
                    <a:lnTo>
                      <a:pt x="19342" y="125793"/>
                    </a:lnTo>
                    <a:lnTo>
                      <a:pt x="16649" y="124790"/>
                    </a:lnTo>
                    <a:lnTo>
                      <a:pt x="14693" y="122834"/>
                    </a:lnTo>
                    <a:lnTo>
                      <a:pt x="0" y="108140"/>
                    </a:lnTo>
                  </a:path>
                  <a:path w="152400" h="126364">
                    <a:moveTo>
                      <a:pt x="95250" y="39903"/>
                    </a:moveTo>
                    <a:lnTo>
                      <a:pt x="152400" y="39903"/>
                    </a:lnTo>
                  </a:path>
                  <a:path w="152400" h="126364">
                    <a:moveTo>
                      <a:pt x="95250" y="116103"/>
                    </a:moveTo>
                    <a:lnTo>
                      <a:pt x="152400" y="116103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59" name="Agrupar 58"/>
            <p:cNvGrpSpPr/>
            <p:nvPr/>
          </p:nvGrpSpPr>
          <p:grpSpPr>
            <a:xfrm>
              <a:off x="373889" y="6760167"/>
              <a:ext cx="1111798" cy="508000"/>
              <a:chOff x="373889" y="6552228"/>
              <a:chExt cx="1111798" cy="508000"/>
            </a:xfrm>
          </p:grpSpPr>
          <p:grpSp>
            <p:nvGrpSpPr>
              <p:cNvPr id="68" name="Agrupar 67"/>
              <p:cNvGrpSpPr/>
              <p:nvPr/>
            </p:nvGrpSpPr>
            <p:grpSpPr>
              <a:xfrm>
                <a:off x="373889" y="6552228"/>
                <a:ext cx="508000" cy="508000"/>
                <a:chOff x="373889" y="5599628"/>
                <a:chExt cx="508000" cy="508000"/>
              </a:xfrm>
            </p:grpSpPr>
            <p:sp>
              <p:nvSpPr>
                <p:cNvPr id="70" name="object 52"/>
                <p:cNvSpPr/>
                <p:nvPr/>
              </p:nvSpPr>
              <p:spPr>
                <a:xfrm>
                  <a:off x="373889" y="5599628"/>
                  <a:ext cx="508000" cy="5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00" h="508000">
                      <a:moveTo>
                        <a:pt x="254000" y="0"/>
                      </a:moveTo>
                      <a:lnTo>
                        <a:pt x="208342" y="4092"/>
                      </a:lnTo>
                      <a:lnTo>
                        <a:pt x="165369" y="15890"/>
                      </a:lnTo>
                      <a:lnTo>
                        <a:pt x="125799" y="34677"/>
                      </a:lnTo>
                      <a:lnTo>
                        <a:pt x="90349" y="59736"/>
                      </a:lnTo>
                      <a:lnTo>
                        <a:pt x="59736" y="90349"/>
                      </a:lnTo>
                      <a:lnTo>
                        <a:pt x="34677" y="125799"/>
                      </a:lnTo>
                      <a:lnTo>
                        <a:pt x="15890" y="165369"/>
                      </a:lnTo>
                      <a:lnTo>
                        <a:pt x="4092" y="208342"/>
                      </a:lnTo>
                      <a:lnTo>
                        <a:pt x="0" y="254000"/>
                      </a:lnTo>
                      <a:lnTo>
                        <a:pt x="4092" y="299657"/>
                      </a:lnTo>
                      <a:lnTo>
                        <a:pt x="15890" y="342630"/>
                      </a:lnTo>
                      <a:lnTo>
                        <a:pt x="34677" y="382200"/>
                      </a:lnTo>
                      <a:lnTo>
                        <a:pt x="59736" y="417650"/>
                      </a:lnTo>
                      <a:lnTo>
                        <a:pt x="90349" y="448263"/>
                      </a:lnTo>
                      <a:lnTo>
                        <a:pt x="125799" y="473322"/>
                      </a:lnTo>
                      <a:lnTo>
                        <a:pt x="165369" y="492109"/>
                      </a:lnTo>
                      <a:lnTo>
                        <a:pt x="208342" y="503907"/>
                      </a:lnTo>
                      <a:lnTo>
                        <a:pt x="254000" y="508000"/>
                      </a:lnTo>
                      <a:lnTo>
                        <a:pt x="299657" y="503907"/>
                      </a:lnTo>
                      <a:lnTo>
                        <a:pt x="342630" y="492109"/>
                      </a:lnTo>
                      <a:lnTo>
                        <a:pt x="382200" y="473322"/>
                      </a:lnTo>
                      <a:lnTo>
                        <a:pt x="417650" y="448263"/>
                      </a:lnTo>
                      <a:lnTo>
                        <a:pt x="448263" y="417650"/>
                      </a:lnTo>
                      <a:lnTo>
                        <a:pt x="473322" y="382200"/>
                      </a:lnTo>
                      <a:lnTo>
                        <a:pt x="492109" y="342630"/>
                      </a:lnTo>
                      <a:lnTo>
                        <a:pt x="503907" y="299657"/>
                      </a:lnTo>
                      <a:lnTo>
                        <a:pt x="508000" y="254000"/>
                      </a:lnTo>
                      <a:lnTo>
                        <a:pt x="503907" y="208342"/>
                      </a:lnTo>
                      <a:lnTo>
                        <a:pt x="492109" y="165369"/>
                      </a:lnTo>
                      <a:lnTo>
                        <a:pt x="473322" y="125799"/>
                      </a:lnTo>
                      <a:lnTo>
                        <a:pt x="448263" y="90349"/>
                      </a:lnTo>
                      <a:lnTo>
                        <a:pt x="417650" y="59736"/>
                      </a:lnTo>
                      <a:lnTo>
                        <a:pt x="382200" y="34677"/>
                      </a:lnTo>
                      <a:lnTo>
                        <a:pt x="342630" y="15890"/>
                      </a:lnTo>
                      <a:lnTo>
                        <a:pt x="299657" y="4092"/>
                      </a:lnTo>
                      <a:lnTo>
                        <a:pt x="2540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1" name="object 55"/>
                <p:cNvSpPr/>
                <p:nvPr/>
              </p:nvSpPr>
              <p:spPr>
                <a:xfrm>
                  <a:off x="481835" y="5941278"/>
                  <a:ext cx="292100" cy="58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100" h="58420">
                      <a:moveTo>
                        <a:pt x="179603" y="0"/>
                      </a:moveTo>
                      <a:lnTo>
                        <a:pt x="173406" y="8121"/>
                      </a:lnTo>
                      <a:lnTo>
                        <a:pt x="165446" y="14249"/>
                      </a:lnTo>
                      <a:lnTo>
                        <a:pt x="156175" y="18120"/>
                      </a:lnTo>
                      <a:lnTo>
                        <a:pt x="146049" y="19469"/>
                      </a:lnTo>
                      <a:lnTo>
                        <a:pt x="135930" y="18120"/>
                      </a:lnTo>
                      <a:lnTo>
                        <a:pt x="126660" y="14249"/>
                      </a:lnTo>
                      <a:lnTo>
                        <a:pt x="118700" y="8121"/>
                      </a:lnTo>
                      <a:lnTo>
                        <a:pt x="112509" y="0"/>
                      </a:lnTo>
                      <a:lnTo>
                        <a:pt x="0" y="0"/>
                      </a:lnTo>
                      <a:lnTo>
                        <a:pt x="0" y="19469"/>
                      </a:lnTo>
                      <a:lnTo>
                        <a:pt x="3060" y="34623"/>
                      </a:lnTo>
                      <a:lnTo>
                        <a:pt x="11407" y="47001"/>
                      </a:lnTo>
                      <a:lnTo>
                        <a:pt x="23788" y="55346"/>
                      </a:lnTo>
                      <a:lnTo>
                        <a:pt x="38950" y="58407"/>
                      </a:lnTo>
                      <a:lnTo>
                        <a:pt x="253161" y="58407"/>
                      </a:lnTo>
                      <a:lnTo>
                        <a:pt x="268316" y="55346"/>
                      </a:lnTo>
                      <a:lnTo>
                        <a:pt x="280693" y="47001"/>
                      </a:lnTo>
                      <a:lnTo>
                        <a:pt x="289039" y="34623"/>
                      </a:lnTo>
                      <a:lnTo>
                        <a:pt x="292100" y="19469"/>
                      </a:lnTo>
                      <a:lnTo>
                        <a:pt x="292100" y="0"/>
                      </a:lnTo>
                      <a:lnTo>
                        <a:pt x="179603" y="0"/>
                      </a:lnTo>
                      <a:close/>
                    </a:path>
                  </a:pathLst>
                </a:custGeom>
                <a:ln w="12700">
                  <a:solidFill>
                    <a:srgbClr val="D5D5D5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72" name="object 56"/>
                <p:cNvPicPr/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540964" y="5701228"/>
                  <a:ext cx="195751" cy="184716"/>
                </a:xfrm>
                <a:prstGeom prst="rect">
                  <a:avLst/>
                </a:prstGeom>
              </p:spPr>
            </p:pic>
          </p:grpSp>
          <p:sp>
            <p:nvSpPr>
              <p:cNvPr id="69" name="object 57"/>
              <p:cNvSpPr txBox="1"/>
              <p:nvPr/>
            </p:nvSpPr>
            <p:spPr>
              <a:xfrm>
                <a:off x="931967" y="6731626"/>
                <a:ext cx="553720" cy="17780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50" dirty="0">
                    <a:solidFill>
                      <a:srgbClr val="333333"/>
                    </a:solidFill>
                    <a:latin typeface="Arial"/>
                    <a:cs typeface="Arial"/>
                  </a:rPr>
                  <a:t>Contato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0" name="Agrupar 59"/>
            <p:cNvGrpSpPr/>
            <p:nvPr/>
          </p:nvGrpSpPr>
          <p:grpSpPr>
            <a:xfrm>
              <a:off x="367034" y="3919001"/>
              <a:ext cx="1617547" cy="508000"/>
              <a:chOff x="359999" y="3814400"/>
              <a:chExt cx="1617547" cy="508000"/>
            </a:xfrm>
          </p:grpSpPr>
          <p:sp>
            <p:nvSpPr>
              <p:cNvPr id="64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6" name="object 39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67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 Funções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1" name="Agrupar 60"/>
            <p:cNvGrpSpPr/>
            <p:nvPr/>
          </p:nvGrpSpPr>
          <p:grpSpPr>
            <a:xfrm>
              <a:off x="353089" y="2653227"/>
              <a:ext cx="1337790" cy="961263"/>
              <a:chOff x="353089" y="2653227"/>
              <a:chExt cx="1337790" cy="961263"/>
            </a:xfrm>
          </p:grpSpPr>
          <p:sp>
            <p:nvSpPr>
              <p:cNvPr id="62" name="object 25"/>
              <p:cNvSpPr/>
              <p:nvPr/>
            </p:nvSpPr>
            <p:spPr>
              <a:xfrm>
                <a:off x="373889" y="2653227"/>
                <a:ext cx="13169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26"/>
              <p:cNvSpPr/>
              <p:nvPr/>
            </p:nvSpPr>
            <p:spPr>
              <a:xfrm flipV="1">
                <a:off x="353089" y="3517230"/>
                <a:ext cx="1323420" cy="9726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81" name="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614" y="2461424"/>
            <a:ext cx="226910" cy="119811"/>
          </a:xfrm>
          <a:prstGeom prst="rect">
            <a:avLst/>
          </a:prstGeom>
        </p:spPr>
      </p:pic>
      <p:sp>
        <p:nvSpPr>
          <p:cNvPr id="82" name="object 26"/>
          <p:cNvSpPr/>
          <p:nvPr/>
        </p:nvSpPr>
        <p:spPr>
          <a:xfrm>
            <a:off x="562013" y="2310307"/>
            <a:ext cx="292100" cy="138430"/>
          </a:xfrm>
          <a:custGeom>
            <a:avLst/>
            <a:gdLst/>
            <a:ahLst/>
            <a:cxnLst/>
            <a:rect l="l" t="t" r="r" b="b"/>
            <a:pathLst>
              <a:path w="292100" h="138430">
                <a:moveTo>
                  <a:pt x="0" y="137998"/>
                </a:moveTo>
                <a:lnTo>
                  <a:pt x="132283" y="5702"/>
                </a:lnTo>
                <a:lnTo>
                  <a:pt x="135928" y="2044"/>
                </a:lnTo>
                <a:lnTo>
                  <a:pt x="140881" y="0"/>
                </a:lnTo>
                <a:lnTo>
                  <a:pt x="146050" y="0"/>
                </a:lnTo>
                <a:lnTo>
                  <a:pt x="151218" y="0"/>
                </a:lnTo>
                <a:lnTo>
                  <a:pt x="156171" y="2044"/>
                </a:lnTo>
                <a:lnTo>
                  <a:pt x="159829" y="5702"/>
                </a:lnTo>
                <a:lnTo>
                  <a:pt x="292100" y="137998"/>
                </a:lnTo>
              </a:path>
            </a:pathLst>
          </a:custGeom>
          <a:ln w="12700">
            <a:solidFill>
              <a:srgbClr val="D5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51154" y="584327"/>
            <a:ext cx="65639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000" b="1" spc="80" dirty="0">
                <a:solidFill>
                  <a:srgbClr val="999999"/>
                </a:solidFill>
                <a:latin typeface="Trebuchet MS"/>
                <a:cs typeface="Trebuchet MS"/>
              </a:rPr>
              <a:t>Informação</a:t>
            </a:r>
            <a:r>
              <a:rPr sz="1000" b="1" spc="-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b="1" spc="55" dirty="0">
                <a:solidFill>
                  <a:srgbClr val="999999"/>
                </a:solidFill>
                <a:latin typeface="Trebuchet MS"/>
                <a:cs typeface="Trebuchet MS"/>
              </a:rPr>
              <a:t>confidencial</a:t>
            </a:r>
            <a:r>
              <a:rPr sz="1000" b="1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80" dirty="0">
                <a:solidFill>
                  <a:srgbClr val="999999"/>
                </a:solidFill>
                <a:latin typeface="Trebuchet MS"/>
                <a:cs typeface="Trebuchet MS"/>
              </a:rPr>
              <a:t>-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Este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documento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5" dirty="0">
                <a:solidFill>
                  <a:srgbClr val="999999"/>
                </a:solidFill>
                <a:latin typeface="Trebuchet MS"/>
                <a:cs typeface="Trebuchet MS"/>
              </a:rPr>
              <a:t>foi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classificado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pela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Área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de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Capacitação,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acesso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5" dirty="0">
                <a:solidFill>
                  <a:srgbClr val="999999"/>
                </a:solidFill>
                <a:latin typeface="Trebuchet MS"/>
                <a:cs typeface="Trebuchet MS"/>
              </a:rPr>
              <a:t>está </a:t>
            </a:r>
            <a:r>
              <a:rPr sz="1000" spc="-2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autorizado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exclusivamente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SPC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5" dirty="0">
                <a:solidFill>
                  <a:srgbClr val="999999"/>
                </a:solidFill>
                <a:latin typeface="Trebuchet MS"/>
                <a:cs typeface="Trebuchet MS"/>
              </a:rPr>
              <a:t>Brasil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Poder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Judiciário.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59054" y="558800"/>
            <a:ext cx="0" cy="508000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ln w="6350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58633" y="1640493"/>
            <a:ext cx="4669155" cy="120650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500"/>
              </a:lnSpc>
              <a:spcBef>
                <a:spcPts val="500"/>
              </a:spcBef>
            </a:pPr>
            <a:r>
              <a:rPr spc="-220" dirty="0"/>
              <a:t>2.2</a:t>
            </a:r>
            <a:r>
              <a:rPr spc="-325" dirty="0"/>
              <a:t> </a:t>
            </a:r>
            <a:r>
              <a:rPr spc="235" dirty="0"/>
              <a:t>Como</a:t>
            </a:r>
            <a:r>
              <a:rPr spc="-325" dirty="0"/>
              <a:t> </a:t>
            </a:r>
            <a:r>
              <a:rPr spc="75" dirty="0"/>
              <a:t>solicitar  </a:t>
            </a:r>
            <a:r>
              <a:rPr spc="275" dirty="0"/>
              <a:t>um</a:t>
            </a:r>
            <a:r>
              <a:rPr spc="-325" dirty="0"/>
              <a:t> </a:t>
            </a:r>
            <a:r>
              <a:rPr spc="45" dirty="0"/>
              <a:t>relatório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458633" y="3160397"/>
            <a:ext cx="4347845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11100"/>
              </a:lnSpc>
              <a:spcBef>
                <a:spcPts val="100"/>
              </a:spcBef>
              <a:tabLst>
                <a:tab pos="240665" algn="l"/>
              </a:tabLst>
            </a:pPr>
            <a:r>
              <a:rPr sz="1500" spc="-315" dirty="0">
                <a:solidFill>
                  <a:srgbClr val="333333"/>
                </a:solidFill>
                <a:latin typeface="Lucida Sans Unicode"/>
                <a:cs typeface="Lucida Sans Unicode"/>
              </a:rPr>
              <a:t>1.	</a:t>
            </a: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Acesse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“Painel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20" dirty="0">
                <a:solidFill>
                  <a:srgbClr val="333333"/>
                </a:solidFill>
                <a:latin typeface="Lucida Sans Unicode"/>
                <a:cs typeface="Lucida Sans Unicode"/>
              </a:rPr>
              <a:t>Controle”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selecione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85" dirty="0">
                <a:solidFill>
                  <a:srgbClr val="333333"/>
                </a:solidFill>
                <a:latin typeface="Lucida Sans Unicode"/>
                <a:cs typeface="Lucida Sans Unicode"/>
              </a:rPr>
              <a:t>a </a:t>
            </a:r>
            <a:r>
              <a:rPr sz="1500" spc="-459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5" dirty="0">
                <a:solidFill>
                  <a:srgbClr val="333333"/>
                </a:solidFill>
                <a:latin typeface="Lucida Sans Unicode"/>
                <a:cs typeface="Lucida Sans Unicode"/>
              </a:rPr>
              <a:t>opção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“Novo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" dirty="0">
                <a:solidFill>
                  <a:srgbClr val="333333"/>
                </a:solidFill>
                <a:latin typeface="Lucida Sans Unicode"/>
                <a:cs typeface="Lucida Sans Unicode"/>
              </a:rPr>
              <a:t>Relatório”</a:t>
            </a:r>
            <a:endParaRPr sz="1500" dirty="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97038" y="3975154"/>
            <a:ext cx="440944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11100"/>
              </a:lnSpc>
              <a:spcBef>
                <a:spcPts val="100"/>
              </a:spcBef>
            </a:pPr>
            <a:r>
              <a:rPr sz="1500" spc="-125" dirty="0">
                <a:solidFill>
                  <a:srgbClr val="333333"/>
                </a:solidFill>
                <a:latin typeface="Lucida Sans Unicode"/>
                <a:cs typeface="Lucida Sans Unicode"/>
              </a:rPr>
              <a:t>2. </a:t>
            </a:r>
            <a:r>
              <a:rPr sz="1500" spc="65" dirty="0">
                <a:solidFill>
                  <a:srgbClr val="333333"/>
                </a:solidFill>
                <a:latin typeface="Lucida Sans Unicode"/>
                <a:cs typeface="Lucida Sans Unicode"/>
              </a:rPr>
              <a:t>Na 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sequência, </a:t>
            </a: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serão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apresentadas, </a:t>
            </a:r>
            <a:r>
              <a:rPr sz="1500" spc="114" dirty="0">
                <a:solidFill>
                  <a:srgbClr val="333333"/>
                </a:solidFill>
                <a:latin typeface="Lucida Sans Unicode"/>
                <a:cs typeface="Lucida Sans Unicode"/>
              </a:rPr>
              <a:t>em </a:t>
            </a:r>
            <a:r>
              <a:rPr sz="1500" spc="12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“Novo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5" dirty="0">
                <a:solidFill>
                  <a:srgbClr val="333333"/>
                </a:solidFill>
                <a:latin typeface="Lucida Sans Unicode"/>
                <a:cs typeface="Lucida Sans Unicode"/>
              </a:rPr>
              <a:t>Relatório”,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todas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0" dirty="0">
                <a:solidFill>
                  <a:srgbClr val="333333"/>
                </a:solidFill>
                <a:latin typeface="Lucida Sans Unicode"/>
                <a:cs typeface="Lucida Sans Unicode"/>
              </a:rPr>
              <a:t>as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possibilidades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 </a:t>
            </a:r>
            <a:r>
              <a:rPr sz="1500" spc="-459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gerenciamento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25" dirty="0">
                <a:solidFill>
                  <a:srgbClr val="333333"/>
                </a:solidFill>
                <a:latin typeface="Lucida Sans Unicode"/>
                <a:cs typeface="Lucida Sans Unicode"/>
              </a:rPr>
              <a:t>da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solicitação</a:t>
            </a:r>
            <a:endParaRPr sz="1500" dirty="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84183" y="5015602"/>
            <a:ext cx="4871720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11100"/>
              </a:lnSpc>
              <a:spcBef>
                <a:spcPts val="100"/>
              </a:spcBef>
              <a:buAutoNum type="arabicPeriod" startAt="3"/>
              <a:tabLst>
                <a:tab pos="241300" algn="l"/>
              </a:tabLst>
            </a:pP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Acesse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e conheça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todos </a:t>
            </a: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os 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ícones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e </a:t>
            </a:r>
            <a:r>
              <a:rPr sz="1500" spc="9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funcionalidades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 </a:t>
            </a:r>
            <a:r>
              <a:rPr sz="1500" spc="145" dirty="0">
                <a:solidFill>
                  <a:srgbClr val="333333"/>
                </a:solidFill>
                <a:latin typeface="Lucida Sans Unicode"/>
                <a:cs typeface="Lucida Sans Unicode"/>
              </a:rPr>
              <a:t>cada </a:t>
            </a:r>
            <a:r>
              <a:rPr sz="1500" spc="85" dirty="0">
                <a:solidFill>
                  <a:srgbClr val="333333"/>
                </a:solidFill>
                <a:latin typeface="Lucida Sans Unicode"/>
                <a:cs typeface="Lucida Sans Unicode"/>
              </a:rPr>
              <a:t>um </a:t>
            </a:r>
            <a:r>
              <a:rPr sz="1500" spc="5" dirty="0">
                <a:solidFill>
                  <a:srgbClr val="333333"/>
                </a:solidFill>
                <a:latin typeface="Lucida Sans Unicode"/>
                <a:cs typeface="Lucida Sans Unicode"/>
              </a:rPr>
              <a:t>deles. </a:t>
            </a:r>
            <a:r>
              <a:rPr sz="1500" spc="-15" dirty="0">
                <a:solidFill>
                  <a:srgbClr val="333333"/>
                </a:solidFill>
                <a:latin typeface="Lucida Sans Unicode"/>
                <a:cs typeface="Lucida Sans Unicode"/>
              </a:rPr>
              <a:t>Depois, </a:t>
            </a:r>
            <a:r>
              <a:rPr sz="1500" spc="-1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5" dirty="0">
                <a:solidFill>
                  <a:srgbClr val="333333"/>
                </a:solidFill>
                <a:latin typeface="Lucida Sans Unicode"/>
                <a:cs typeface="Lucida Sans Unicode"/>
              </a:rPr>
              <a:t>basta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clicar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no </a:t>
            </a:r>
            <a:r>
              <a:rPr sz="1500" spc="10" dirty="0">
                <a:solidFill>
                  <a:srgbClr val="333333"/>
                </a:solidFill>
                <a:latin typeface="Lucida Sans Unicode"/>
                <a:cs typeface="Lucida Sans Unicode"/>
              </a:rPr>
              <a:t>relatório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 </a:t>
            </a:r>
            <a:r>
              <a:rPr sz="1500" spc="75" dirty="0">
                <a:solidFill>
                  <a:srgbClr val="333333"/>
                </a:solidFill>
                <a:latin typeface="Lucida Sans Unicode"/>
                <a:cs typeface="Lucida Sans Unicode"/>
              </a:rPr>
              <a:t>sua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escolha </a:t>
            </a:r>
            <a:r>
              <a:rPr sz="1500" spc="95" dirty="0">
                <a:solidFill>
                  <a:srgbClr val="333333"/>
                </a:solidFill>
                <a:latin typeface="Lucida Sans Unicode"/>
                <a:cs typeface="Lucida Sans Unicode"/>
              </a:rPr>
              <a:t>para </a:t>
            </a:r>
            <a:r>
              <a:rPr sz="1500" spc="10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5" dirty="0">
                <a:solidFill>
                  <a:srgbClr val="333333"/>
                </a:solidFill>
                <a:latin typeface="Lucida Sans Unicode"/>
                <a:cs typeface="Lucida Sans Unicode"/>
              </a:rPr>
              <a:t>fazer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85" dirty="0">
                <a:solidFill>
                  <a:srgbClr val="333333"/>
                </a:solidFill>
                <a:latin typeface="Lucida Sans Unicode"/>
                <a:cs typeface="Lucida Sans Unicode"/>
              </a:rPr>
              <a:t>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solicitação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posicionado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5" dirty="0">
                <a:solidFill>
                  <a:srgbClr val="333333"/>
                </a:solidFill>
                <a:latin typeface="Lucida Sans Unicode"/>
                <a:cs typeface="Lucida Sans Unicode"/>
              </a:rPr>
              <a:t>mouse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sobre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o </a:t>
            </a:r>
            <a:r>
              <a:rPr sz="1500" spc="-459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" dirty="0">
                <a:solidFill>
                  <a:srgbClr val="333333"/>
                </a:solidFill>
                <a:latin typeface="Lucida Sans Unicode"/>
                <a:cs typeface="Lucida Sans Unicode"/>
              </a:rPr>
              <a:t>relatório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escolhido</a:t>
            </a:r>
            <a:endParaRPr sz="1500" dirty="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buClr>
                <a:srgbClr val="333333"/>
              </a:buClr>
              <a:buFont typeface="Lucida Sans Unicode"/>
              <a:buAutoNum type="arabicPeriod" startAt="3"/>
            </a:pPr>
            <a:endParaRPr sz="1300" dirty="0">
              <a:latin typeface="Lucida Sans Unicode"/>
              <a:cs typeface="Lucida Sans Unicode"/>
            </a:endParaRPr>
          </a:p>
          <a:p>
            <a:pPr marL="241300" marR="313055" indent="-228600">
              <a:lnSpc>
                <a:spcPct val="111100"/>
              </a:lnSpc>
              <a:buAutoNum type="arabicPeriod" startAt="3"/>
              <a:tabLst>
                <a:tab pos="241300" algn="l"/>
              </a:tabLst>
            </a:pPr>
            <a:r>
              <a:rPr sz="1500" spc="5" dirty="0">
                <a:solidFill>
                  <a:srgbClr val="333333"/>
                </a:solidFill>
                <a:latin typeface="Lucida Sans Unicode"/>
                <a:cs typeface="Lucida Sans Unicode"/>
              </a:rPr>
              <a:t>Ao </a:t>
            </a:r>
            <a:r>
              <a:rPr sz="1500" spc="10" dirty="0">
                <a:solidFill>
                  <a:srgbClr val="333333"/>
                </a:solidFill>
                <a:latin typeface="Lucida Sans Unicode"/>
                <a:cs typeface="Lucida Sans Unicode"/>
              </a:rPr>
              <a:t>solicitar </a:t>
            </a:r>
            <a:r>
              <a:rPr sz="1500" spc="85" dirty="0">
                <a:solidFill>
                  <a:srgbClr val="333333"/>
                </a:solidFill>
                <a:latin typeface="Lucida Sans Unicode"/>
                <a:cs typeface="Lucida Sans Unicode"/>
              </a:rPr>
              <a:t>um </a:t>
            </a:r>
            <a:r>
              <a:rPr sz="1500" spc="-10" dirty="0">
                <a:solidFill>
                  <a:srgbClr val="333333"/>
                </a:solidFill>
                <a:latin typeface="Lucida Sans Unicode"/>
                <a:cs typeface="Lucida Sans Unicode"/>
              </a:rPr>
              <a:t>relatório, 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selecione </a:t>
            </a: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os </a:t>
            </a:r>
            <a:r>
              <a:rPr sz="1500" spc="-30" dirty="0">
                <a:solidFill>
                  <a:srgbClr val="333333"/>
                </a:solidFill>
                <a:latin typeface="Lucida Sans Unicode"/>
                <a:cs typeface="Lucida Sans Unicode"/>
              </a:rPr>
              <a:t>filtros </a:t>
            </a:r>
            <a:r>
              <a:rPr sz="1500" spc="-2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0" dirty="0">
                <a:solidFill>
                  <a:srgbClr val="333333"/>
                </a:solidFill>
                <a:latin typeface="Lucida Sans Unicode"/>
                <a:cs typeface="Lucida Sans Unicode"/>
              </a:rPr>
              <a:t>acordo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5" dirty="0">
                <a:solidFill>
                  <a:srgbClr val="333333"/>
                </a:solidFill>
                <a:latin typeface="Lucida Sans Unicode"/>
                <a:cs typeface="Lucida Sans Unicode"/>
              </a:rPr>
              <a:t>com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5" dirty="0">
                <a:solidFill>
                  <a:srgbClr val="333333"/>
                </a:solidFill>
                <a:latin typeface="Lucida Sans Unicode"/>
                <a:cs typeface="Lucida Sans Unicode"/>
              </a:rPr>
              <a:t>sua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5" dirty="0">
                <a:solidFill>
                  <a:srgbClr val="333333"/>
                </a:solidFill>
                <a:latin typeface="Lucida Sans Unicode"/>
                <a:cs typeface="Lucida Sans Unicode"/>
              </a:rPr>
              <a:t>necessidade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clique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14" dirty="0">
                <a:solidFill>
                  <a:srgbClr val="333333"/>
                </a:solidFill>
                <a:latin typeface="Lucida Sans Unicode"/>
                <a:cs typeface="Lucida Sans Unicode"/>
              </a:rPr>
              <a:t>em </a:t>
            </a:r>
            <a:r>
              <a:rPr sz="1500" spc="-45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5" dirty="0">
                <a:solidFill>
                  <a:srgbClr val="333333"/>
                </a:solidFill>
                <a:latin typeface="Lucida Sans Unicode"/>
                <a:cs typeface="Lucida Sans Unicode"/>
              </a:rPr>
              <a:t>“Próximo”</a:t>
            </a:r>
            <a:endParaRPr sz="1500" dirty="0">
              <a:latin typeface="Lucida Sans Unicode"/>
              <a:cs typeface="Lucida Sans Unicode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96134" y="1890338"/>
            <a:ext cx="5331659" cy="280188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2196" y="5236806"/>
            <a:ext cx="4924132" cy="2147214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0" y="1625600"/>
            <a:ext cx="2036445" cy="7721600"/>
            <a:chOff x="0" y="1625600"/>
            <a:chExt cx="2036445" cy="7721600"/>
          </a:xfrm>
        </p:grpSpPr>
        <p:sp>
          <p:nvSpPr>
            <p:cNvPr id="12" name="object 12"/>
            <p:cNvSpPr/>
            <p:nvPr/>
          </p:nvSpPr>
          <p:spPr>
            <a:xfrm>
              <a:off x="0" y="1625600"/>
              <a:ext cx="2036445" cy="7721600"/>
            </a:xfrm>
            <a:custGeom>
              <a:avLst/>
              <a:gdLst/>
              <a:ahLst/>
              <a:cxnLst/>
              <a:rect l="l" t="t" r="r" b="b"/>
              <a:pathLst>
                <a:path w="2036445" h="7721600">
                  <a:moveTo>
                    <a:pt x="2036406" y="0"/>
                  </a:moveTo>
                  <a:lnTo>
                    <a:pt x="0" y="0"/>
                  </a:lnTo>
                  <a:lnTo>
                    <a:pt x="0" y="7721600"/>
                  </a:lnTo>
                  <a:lnTo>
                    <a:pt x="2036406" y="7721600"/>
                  </a:lnTo>
                  <a:lnTo>
                    <a:pt x="203640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59999" y="26967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9999" y="36111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59999" y="45255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59999" y="1985599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56899" y="2144222"/>
            <a:ext cx="3746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333333"/>
                </a:solidFill>
                <a:latin typeface="Arial"/>
                <a:cs typeface="Arial"/>
              </a:rPr>
              <a:t>Início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59999" y="2100962"/>
            <a:ext cx="1316990" cy="4050665"/>
            <a:chOff x="359999" y="2100962"/>
            <a:chExt cx="1316990" cy="4050665"/>
          </a:xfrm>
        </p:grpSpPr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546" y="2258429"/>
              <a:ext cx="226910" cy="11981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67945" y="2107312"/>
              <a:ext cx="292100" cy="138430"/>
            </a:xfrm>
            <a:custGeom>
              <a:avLst/>
              <a:gdLst/>
              <a:ahLst/>
              <a:cxnLst/>
              <a:rect l="l" t="t" r="r" b="b"/>
              <a:pathLst>
                <a:path w="292100" h="138430">
                  <a:moveTo>
                    <a:pt x="0" y="137998"/>
                  </a:moveTo>
                  <a:lnTo>
                    <a:pt x="132283" y="5702"/>
                  </a:lnTo>
                  <a:lnTo>
                    <a:pt x="135928" y="2044"/>
                  </a:lnTo>
                  <a:lnTo>
                    <a:pt x="140881" y="0"/>
                  </a:lnTo>
                  <a:lnTo>
                    <a:pt x="146050" y="0"/>
                  </a:lnTo>
                  <a:lnTo>
                    <a:pt x="151218" y="0"/>
                  </a:lnTo>
                  <a:lnTo>
                    <a:pt x="156171" y="2044"/>
                  </a:lnTo>
                  <a:lnTo>
                    <a:pt x="159829" y="5702"/>
                  </a:lnTo>
                  <a:lnTo>
                    <a:pt x="292100" y="137998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59999" y="2899999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4710" y="3045307"/>
              <a:ext cx="285750" cy="217804"/>
            </a:xfrm>
            <a:custGeom>
              <a:avLst/>
              <a:gdLst/>
              <a:ahLst/>
              <a:cxnLst/>
              <a:rect l="l" t="t" r="r" b="b"/>
              <a:pathLst>
                <a:path w="285750" h="217804">
                  <a:moveTo>
                    <a:pt x="33058" y="0"/>
                  </a:moveTo>
                  <a:lnTo>
                    <a:pt x="46031" y="47513"/>
                  </a:lnTo>
                  <a:lnTo>
                    <a:pt x="49031" y="92971"/>
                  </a:lnTo>
                  <a:lnTo>
                    <a:pt x="42237" y="136411"/>
                  </a:lnTo>
                  <a:lnTo>
                    <a:pt x="25833" y="177869"/>
                  </a:lnTo>
                  <a:lnTo>
                    <a:pt x="0" y="217385"/>
                  </a:lnTo>
                  <a:lnTo>
                    <a:pt x="233946" y="217385"/>
                  </a:lnTo>
                  <a:lnTo>
                    <a:pt x="261541" y="179106"/>
                  </a:lnTo>
                  <a:lnTo>
                    <a:pt x="278643" y="138227"/>
                  </a:lnTo>
                  <a:lnTo>
                    <a:pt x="285251" y="94749"/>
                  </a:lnTo>
                  <a:lnTo>
                    <a:pt x="281367" y="48673"/>
                  </a:lnTo>
                  <a:lnTo>
                    <a:pt x="266992" y="0"/>
                  </a:lnTo>
                  <a:lnTo>
                    <a:pt x="33058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59999" y="38144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36106" y="417550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9209" y="0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67945" y="4078132"/>
              <a:ext cx="97790" cy="635"/>
            </a:xfrm>
            <a:custGeom>
              <a:avLst/>
              <a:gdLst/>
              <a:ahLst/>
              <a:cxnLst/>
              <a:rect l="l" t="t" r="r" b="b"/>
              <a:pathLst>
                <a:path w="97790" h="635">
                  <a:moveTo>
                    <a:pt x="-6350" y="253"/>
                  </a:moveTo>
                  <a:lnTo>
                    <a:pt x="103720" y="253"/>
                  </a:lnTo>
                </a:path>
              </a:pathLst>
            </a:custGeom>
            <a:ln w="13207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67945" y="3922354"/>
              <a:ext cx="292100" cy="194945"/>
            </a:xfrm>
            <a:custGeom>
              <a:avLst/>
              <a:gdLst/>
              <a:ahLst/>
              <a:cxnLst/>
              <a:rect l="l" t="t" r="r" b="b"/>
              <a:pathLst>
                <a:path w="292100" h="194945">
                  <a:moveTo>
                    <a:pt x="77901" y="194729"/>
                  </a:moveTo>
                  <a:lnTo>
                    <a:pt x="38950" y="194729"/>
                  </a:lnTo>
                  <a:lnTo>
                    <a:pt x="23788" y="191668"/>
                  </a:lnTo>
                  <a:lnTo>
                    <a:pt x="11407" y="183321"/>
                  </a:lnTo>
                  <a:lnTo>
                    <a:pt x="3060" y="170940"/>
                  </a:lnTo>
                  <a:lnTo>
                    <a:pt x="0" y="155778"/>
                  </a:lnTo>
                  <a:lnTo>
                    <a:pt x="0" y="38938"/>
                  </a:lnTo>
                  <a:lnTo>
                    <a:pt x="3060" y="23783"/>
                  </a:lnTo>
                  <a:lnTo>
                    <a:pt x="11407" y="11406"/>
                  </a:lnTo>
                  <a:lnTo>
                    <a:pt x="23788" y="3060"/>
                  </a:lnTo>
                  <a:lnTo>
                    <a:pt x="38950" y="0"/>
                  </a:lnTo>
                  <a:lnTo>
                    <a:pt x="253161" y="0"/>
                  </a:lnTo>
                  <a:lnTo>
                    <a:pt x="268316" y="3060"/>
                  </a:lnTo>
                  <a:lnTo>
                    <a:pt x="280693" y="11406"/>
                  </a:lnTo>
                  <a:lnTo>
                    <a:pt x="289039" y="23783"/>
                  </a:lnTo>
                  <a:lnTo>
                    <a:pt x="292099" y="38938"/>
                  </a:lnTo>
                  <a:lnTo>
                    <a:pt x="292099" y="136309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8176" y="4042572"/>
              <a:ext cx="178219" cy="178231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59999" y="47288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2966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78900" y="4839924"/>
              <a:ext cx="247650" cy="285750"/>
            </a:xfrm>
            <a:custGeom>
              <a:avLst/>
              <a:gdLst/>
              <a:ahLst/>
              <a:cxnLst/>
              <a:rect l="l" t="t" r="r" b="b"/>
              <a:pathLst>
                <a:path w="247650" h="285750">
                  <a:moveTo>
                    <a:pt x="247650" y="266700"/>
                  </a:moveTo>
                  <a:lnTo>
                    <a:pt x="246152" y="274112"/>
                  </a:lnTo>
                  <a:lnTo>
                    <a:pt x="242068" y="280168"/>
                  </a:lnTo>
                  <a:lnTo>
                    <a:pt x="236012" y="284252"/>
                  </a:lnTo>
                  <a:lnTo>
                    <a:pt x="228600" y="285750"/>
                  </a:lnTo>
                  <a:lnTo>
                    <a:pt x="19050" y="285750"/>
                  </a:lnTo>
                  <a:lnTo>
                    <a:pt x="11637" y="284252"/>
                  </a:lnTo>
                  <a:lnTo>
                    <a:pt x="5581" y="280168"/>
                  </a:lnTo>
                  <a:lnTo>
                    <a:pt x="1497" y="274112"/>
                  </a:lnTo>
                  <a:lnTo>
                    <a:pt x="0" y="266700"/>
                  </a:lnTo>
                  <a:lnTo>
                    <a:pt x="0" y="19050"/>
                  </a:lnTo>
                  <a:lnTo>
                    <a:pt x="1497" y="11637"/>
                  </a:lnTo>
                  <a:lnTo>
                    <a:pt x="5581" y="5581"/>
                  </a:lnTo>
                  <a:lnTo>
                    <a:pt x="11637" y="1497"/>
                  </a:lnTo>
                  <a:lnTo>
                    <a:pt x="19050" y="0"/>
                  </a:lnTo>
                  <a:lnTo>
                    <a:pt x="154038" y="0"/>
                  </a:lnTo>
                  <a:lnTo>
                    <a:pt x="159080" y="0"/>
                  </a:lnTo>
                  <a:lnTo>
                    <a:pt x="163931" y="2006"/>
                  </a:lnTo>
                  <a:lnTo>
                    <a:pt x="167500" y="5575"/>
                  </a:lnTo>
                  <a:lnTo>
                    <a:pt x="242074" y="80149"/>
                  </a:lnTo>
                  <a:lnTo>
                    <a:pt x="245643" y="83718"/>
                  </a:lnTo>
                  <a:lnTo>
                    <a:pt x="247650" y="88557"/>
                  </a:lnTo>
                  <a:lnTo>
                    <a:pt x="247650" y="93611"/>
                  </a:lnTo>
                  <a:lnTo>
                    <a:pt x="247650" y="26670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4950" y="4833574"/>
              <a:ext cx="107950" cy="10795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17000" y="4952420"/>
              <a:ext cx="152400" cy="126364"/>
            </a:xfrm>
            <a:custGeom>
              <a:avLst/>
              <a:gdLst/>
              <a:ahLst/>
              <a:cxnLst/>
              <a:rect l="l" t="t" r="r" b="b"/>
              <a:pathLst>
                <a:path w="152400" h="126364">
                  <a:moveTo>
                    <a:pt x="56121" y="0"/>
                  </a:moveTo>
                  <a:lnTo>
                    <a:pt x="29044" y="36093"/>
                  </a:lnTo>
                  <a:lnTo>
                    <a:pt x="19342" y="40068"/>
                  </a:lnTo>
                  <a:lnTo>
                    <a:pt x="16649" y="39065"/>
                  </a:lnTo>
                  <a:lnTo>
                    <a:pt x="14693" y="37109"/>
                  </a:lnTo>
                  <a:lnTo>
                    <a:pt x="0" y="22428"/>
                  </a:lnTo>
                </a:path>
                <a:path w="152400" h="126364">
                  <a:moveTo>
                    <a:pt x="56121" y="85724"/>
                  </a:moveTo>
                  <a:lnTo>
                    <a:pt x="29044" y="121818"/>
                  </a:lnTo>
                  <a:lnTo>
                    <a:pt x="19342" y="125793"/>
                  </a:lnTo>
                  <a:lnTo>
                    <a:pt x="16649" y="124790"/>
                  </a:lnTo>
                  <a:lnTo>
                    <a:pt x="14693" y="122834"/>
                  </a:lnTo>
                  <a:lnTo>
                    <a:pt x="0" y="108140"/>
                  </a:lnTo>
                </a:path>
                <a:path w="152400" h="126364">
                  <a:moveTo>
                    <a:pt x="95250" y="39903"/>
                  </a:moveTo>
                  <a:lnTo>
                    <a:pt x="152400" y="39903"/>
                  </a:lnTo>
                </a:path>
                <a:path w="152400" h="126364">
                  <a:moveTo>
                    <a:pt x="95250" y="116103"/>
                  </a:moveTo>
                  <a:lnTo>
                    <a:pt x="152400" y="116103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59999" y="54399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59999" y="56432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40576" y="5945925"/>
              <a:ext cx="0" cy="39370"/>
            </a:xfrm>
            <a:custGeom>
              <a:avLst/>
              <a:gdLst/>
              <a:ahLst/>
              <a:cxnLst/>
              <a:rect l="l" t="t" r="r" b="b"/>
              <a:pathLst>
                <a:path h="39370">
                  <a:moveTo>
                    <a:pt x="0" y="0"/>
                  </a:moveTo>
                  <a:lnTo>
                    <a:pt x="0" y="38925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1077" y="5822786"/>
              <a:ext cx="80848" cy="168414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67945" y="5984850"/>
              <a:ext cx="292100" cy="58419"/>
            </a:xfrm>
            <a:custGeom>
              <a:avLst/>
              <a:gdLst/>
              <a:ahLst/>
              <a:cxnLst/>
              <a:rect l="l" t="t" r="r" b="b"/>
              <a:pathLst>
                <a:path w="292100" h="58420">
                  <a:moveTo>
                    <a:pt x="179603" y="0"/>
                  </a:moveTo>
                  <a:lnTo>
                    <a:pt x="173406" y="8121"/>
                  </a:lnTo>
                  <a:lnTo>
                    <a:pt x="165446" y="14249"/>
                  </a:lnTo>
                  <a:lnTo>
                    <a:pt x="156175" y="18120"/>
                  </a:lnTo>
                  <a:lnTo>
                    <a:pt x="146049" y="19469"/>
                  </a:lnTo>
                  <a:lnTo>
                    <a:pt x="135930" y="18120"/>
                  </a:lnTo>
                  <a:lnTo>
                    <a:pt x="126660" y="14249"/>
                  </a:lnTo>
                  <a:lnTo>
                    <a:pt x="118700" y="8121"/>
                  </a:lnTo>
                  <a:lnTo>
                    <a:pt x="112509" y="0"/>
                  </a:lnTo>
                  <a:lnTo>
                    <a:pt x="0" y="0"/>
                  </a:lnTo>
                  <a:lnTo>
                    <a:pt x="0" y="19469"/>
                  </a:lnTo>
                  <a:lnTo>
                    <a:pt x="3060" y="34623"/>
                  </a:lnTo>
                  <a:lnTo>
                    <a:pt x="11407" y="47001"/>
                  </a:lnTo>
                  <a:lnTo>
                    <a:pt x="23788" y="55346"/>
                  </a:lnTo>
                  <a:lnTo>
                    <a:pt x="38950" y="58407"/>
                  </a:lnTo>
                  <a:lnTo>
                    <a:pt x="253161" y="58407"/>
                  </a:lnTo>
                  <a:lnTo>
                    <a:pt x="268316" y="55346"/>
                  </a:lnTo>
                  <a:lnTo>
                    <a:pt x="280693" y="47001"/>
                  </a:lnTo>
                  <a:lnTo>
                    <a:pt x="289039" y="34623"/>
                  </a:lnTo>
                  <a:lnTo>
                    <a:pt x="292100" y="19469"/>
                  </a:lnTo>
                  <a:lnTo>
                    <a:pt x="292100" y="0"/>
                  </a:lnTo>
                  <a:lnTo>
                    <a:pt x="179603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8872" y="5744800"/>
              <a:ext cx="195751" cy="184716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956899" y="3058623"/>
            <a:ext cx="7404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5" dirty="0">
                <a:solidFill>
                  <a:srgbClr val="333333"/>
                </a:solidFill>
                <a:latin typeface="Arial"/>
                <a:cs typeface="Arial"/>
              </a:rPr>
              <a:t>Introdução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56899" y="3973023"/>
            <a:ext cx="6813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35" dirty="0">
                <a:solidFill>
                  <a:srgbClr val="333333"/>
                </a:solidFill>
                <a:latin typeface="Arial"/>
                <a:cs typeface="Arial"/>
              </a:rPr>
              <a:t>Consultas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56899" y="4887423"/>
            <a:ext cx="6737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2966F5"/>
                </a:solidFill>
                <a:latin typeface="Arial"/>
                <a:cs typeface="Arial"/>
              </a:rPr>
              <a:t>Relatórios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56899" y="5801823"/>
            <a:ext cx="5537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0" dirty="0">
                <a:solidFill>
                  <a:srgbClr val="333333"/>
                </a:solidFill>
                <a:latin typeface="Arial"/>
                <a:cs typeface="Arial"/>
              </a:rPr>
              <a:t>Contato</a:t>
            </a:r>
            <a:endParaRPr sz="10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471329" y="8839200"/>
            <a:ext cx="1153795" cy="508000"/>
          </a:xfrm>
          <a:custGeom>
            <a:avLst/>
            <a:gdLst/>
            <a:ahLst/>
            <a:cxnLst/>
            <a:rect l="l" t="t" r="r" b="b"/>
            <a:pathLst>
              <a:path w="1153795" h="508000">
                <a:moveTo>
                  <a:pt x="1052069" y="0"/>
                </a:moveTo>
                <a:lnTo>
                  <a:pt x="101600" y="0"/>
                </a:lnTo>
                <a:lnTo>
                  <a:pt x="62054" y="7984"/>
                </a:lnTo>
                <a:lnTo>
                  <a:pt x="29759" y="29759"/>
                </a:lnTo>
                <a:lnTo>
                  <a:pt x="7984" y="62054"/>
                </a:lnTo>
                <a:lnTo>
                  <a:pt x="0" y="101600"/>
                </a:lnTo>
                <a:lnTo>
                  <a:pt x="0" y="406400"/>
                </a:lnTo>
                <a:lnTo>
                  <a:pt x="7984" y="445945"/>
                </a:lnTo>
                <a:lnTo>
                  <a:pt x="29759" y="478240"/>
                </a:lnTo>
                <a:lnTo>
                  <a:pt x="62054" y="500015"/>
                </a:lnTo>
                <a:lnTo>
                  <a:pt x="101600" y="508000"/>
                </a:lnTo>
                <a:lnTo>
                  <a:pt x="1052069" y="508000"/>
                </a:lnTo>
                <a:lnTo>
                  <a:pt x="1091614" y="500015"/>
                </a:lnTo>
                <a:lnTo>
                  <a:pt x="1123909" y="478240"/>
                </a:lnTo>
                <a:lnTo>
                  <a:pt x="1145684" y="445945"/>
                </a:lnTo>
                <a:lnTo>
                  <a:pt x="1153669" y="406400"/>
                </a:lnTo>
                <a:lnTo>
                  <a:pt x="1153669" y="101600"/>
                </a:lnTo>
                <a:lnTo>
                  <a:pt x="1145684" y="62054"/>
                </a:lnTo>
                <a:lnTo>
                  <a:pt x="1123909" y="29759"/>
                </a:lnTo>
                <a:lnTo>
                  <a:pt x="1091614" y="7984"/>
                </a:lnTo>
                <a:lnTo>
                  <a:pt x="1052069" y="0"/>
                </a:lnTo>
                <a:close/>
              </a:path>
            </a:pathLst>
          </a:custGeom>
          <a:solidFill>
            <a:srgbClr val="012A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3878829" y="8997822"/>
            <a:ext cx="4191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0" dirty="0">
                <a:solidFill>
                  <a:srgbClr val="FFFFFF"/>
                </a:solidFill>
                <a:latin typeface="Arial"/>
                <a:cs typeface="Arial"/>
              </a:rPr>
              <a:t>Voltar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44" name="object 4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651335" y="9019381"/>
            <a:ext cx="147637" cy="147637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4804994" y="8839200"/>
            <a:ext cx="1153795" cy="508000"/>
          </a:xfrm>
          <a:custGeom>
            <a:avLst/>
            <a:gdLst/>
            <a:ahLst/>
            <a:cxnLst/>
            <a:rect l="l" t="t" r="r" b="b"/>
            <a:pathLst>
              <a:path w="1153795" h="508000">
                <a:moveTo>
                  <a:pt x="1052069" y="0"/>
                </a:moveTo>
                <a:lnTo>
                  <a:pt x="101600" y="0"/>
                </a:lnTo>
                <a:lnTo>
                  <a:pt x="62054" y="7984"/>
                </a:lnTo>
                <a:lnTo>
                  <a:pt x="29759" y="29759"/>
                </a:lnTo>
                <a:lnTo>
                  <a:pt x="7984" y="62054"/>
                </a:lnTo>
                <a:lnTo>
                  <a:pt x="0" y="101600"/>
                </a:lnTo>
                <a:lnTo>
                  <a:pt x="0" y="406400"/>
                </a:lnTo>
                <a:lnTo>
                  <a:pt x="7984" y="445945"/>
                </a:lnTo>
                <a:lnTo>
                  <a:pt x="29759" y="478240"/>
                </a:lnTo>
                <a:lnTo>
                  <a:pt x="62054" y="500015"/>
                </a:lnTo>
                <a:lnTo>
                  <a:pt x="101600" y="508000"/>
                </a:lnTo>
                <a:lnTo>
                  <a:pt x="1052069" y="508000"/>
                </a:lnTo>
                <a:lnTo>
                  <a:pt x="1091614" y="500015"/>
                </a:lnTo>
                <a:lnTo>
                  <a:pt x="1123909" y="478240"/>
                </a:lnTo>
                <a:lnTo>
                  <a:pt x="1145684" y="445945"/>
                </a:lnTo>
                <a:lnTo>
                  <a:pt x="1153669" y="406400"/>
                </a:lnTo>
                <a:lnTo>
                  <a:pt x="1153669" y="101600"/>
                </a:lnTo>
                <a:lnTo>
                  <a:pt x="1145684" y="62054"/>
                </a:lnTo>
                <a:lnTo>
                  <a:pt x="1123909" y="29759"/>
                </a:lnTo>
                <a:lnTo>
                  <a:pt x="1091614" y="7984"/>
                </a:lnTo>
                <a:lnTo>
                  <a:pt x="1052069" y="0"/>
                </a:lnTo>
                <a:close/>
              </a:path>
            </a:pathLst>
          </a:custGeom>
          <a:solidFill>
            <a:srgbClr val="012A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4972294" y="8997822"/>
            <a:ext cx="5765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5" dirty="0">
                <a:solidFill>
                  <a:srgbClr val="FFFFFF"/>
                </a:solidFill>
                <a:latin typeface="Arial"/>
                <a:cs typeface="Arial"/>
              </a:rPr>
              <a:t>Avançar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47" name="object 4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627355" y="9019381"/>
            <a:ext cx="147637" cy="147637"/>
          </a:xfrm>
          <a:prstGeom prst="rect">
            <a:avLst/>
          </a:prstGeom>
        </p:spPr>
      </p:pic>
      <p:grpSp>
        <p:nvGrpSpPr>
          <p:cNvPr id="48" name="Agrupar 47"/>
          <p:cNvGrpSpPr/>
          <p:nvPr/>
        </p:nvGrpSpPr>
        <p:grpSpPr>
          <a:xfrm>
            <a:off x="17158" y="1683481"/>
            <a:ext cx="2036445" cy="7663719"/>
            <a:chOff x="-51864" y="1405303"/>
            <a:chExt cx="2036445" cy="7721600"/>
          </a:xfrm>
        </p:grpSpPr>
        <p:sp>
          <p:nvSpPr>
            <p:cNvPr id="49" name="object 24"/>
            <p:cNvSpPr/>
            <p:nvPr/>
          </p:nvSpPr>
          <p:spPr>
            <a:xfrm>
              <a:off x="-51864" y="1405303"/>
              <a:ext cx="2036445" cy="7721600"/>
            </a:xfrm>
            <a:custGeom>
              <a:avLst/>
              <a:gdLst/>
              <a:ahLst/>
              <a:cxnLst/>
              <a:rect l="l" t="t" r="r" b="b"/>
              <a:pathLst>
                <a:path w="2036445" h="7721600">
                  <a:moveTo>
                    <a:pt x="2036406" y="0"/>
                  </a:moveTo>
                  <a:lnTo>
                    <a:pt x="0" y="0"/>
                  </a:lnTo>
                  <a:lnTo>
                    <a:pt x="0" y="7721600"/>
                  </a:lnTo>
                  <a:lnTo>
                    <a:pt x="2036406" y="7721600"/>
                  </a:lnTo>
                  <a:lnTo>
                    <a:pt x="203640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0" name="object 26"/>
            <p:cNvSpPr/>
            <p:nvPr/>
          </p:nvSpPr>
          <p:spPr>
            <a:xfrm flipV="1">
              <a:off x="373889" y="4525540"/>
              <a:ext cx="1323420" cy="9726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27"/>
            <p:cNvSpPr/>
            <p:nvPr/>
          </p:nvSpPr>
          <p:spPr>
            <a:xfrm>
              <a:off x="306734" y="5483512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28"/>
            <p:cNvSpPr/>
            <p:nvPr/>
          </p:nvSpPr>
          <p:spPr>
            <a:xfrm>
              <a:off x="373889" y="1942027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29"/>
            <p:cNvSpPr txBox="1"/>
            <p:nvPr/>
          </p:nvSpPr>
          <p:spPr>
            <a:xfrm>
              <a:off x="956899" y="2194481"/>
              <a:ext cx="37465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20" dirty="0">
                  <a:latin typeface="Arial"/>
                  <a:cs typeface="Arial"/>
                </a:rPr>
                <a:t>Início</a:t>
              </a:r>
              <a:endParaRPr sz="1000" dirty="0">
                <a:latin typeface="Arial"/>
                <a:cs typeface="Arial"/>
              </a:endParaRPr>
            </a:p>
          </p:txBody>
        </p:sp>
        <p:pic>
          <p:nvPicPr>
            <p:cNvPr id="54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0546" y="2267248"/>
              <a:ext cx="226910" cy="119811"/>
            </a:xfrm>
            <a:prstGeom prst="rect">
              <a:avLst/>
            </a:prstGeom>
          </p:spPr>
        </p:pic>
        <p:sp>
          <p:nvSpPr>
            <p:cNvPr id="55" name="object 32"/>
            <p:cNvSpPr/>
            <p:nvPr/>
          </p:nvSpPr>
          <p:spPr>
            <a:xfrm>
              <a:off x="467945" y="2096229"/>
              <a:ext cx="292100" cy="138430"/>
            </a:xfrm>
            <a:custGeom>
              <a:avLst/>
              <a:gdLst/>
              <a:ahLst/>
              <a:cxnLst/>
              <a:rect l="l" t="t" r="r" b="b"/>
              <a:pathLst>
                <a:path w="292100" h="138430">
                  <a:moveTo>
                    <a:pt x="0" y="137998"/>
                  </a:moveTo>
                  <a:lnTo>
                    <a:pt x="132283" y="5702"/>
                  </a:lnTo>
                  <a:lnTo>
                    <a:pt x="135928" y="2044"/>
                  </a:lnTo>
                  <a:lnTo>
                    <a:pt x="140881" y="0"/>
                  </a:lnTo>
                  <a:lnTo>
                    <a:pt x="146050" y="0"/>
                  </a:lnTo>
                  <a:lnTo>
                    <a:pt x="151218" y="0"/>
                  </a:lnTo>
                  <a:lnTo>
                    <a:pt x="156171" y="2044"/>
                  </a:lnTo>
                  <a:lnTo>
                    <a:pt x="159829" y="5702"/>
                  </a:lnTo>
                  <a:lnTo>
                    <a:pt x="292100" y="137998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33"/>
            <p:cNvSpPr/>
            <p:nvPr/>
          </p:nvSpPr>
          <p:spPr>
            <a:xfrm>
              <a:off x="359999" y="2950258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34"/>
            <p:cNvSpPr/>
            <p:nvPr/>
          </p:nvSpPr>
          <p:spPr>
            <a:xfrm>
              <a:off x="474710" y="3095566"/>
              <a:ext cx="285750" cy="217804"/>
            </a:xfrm>
            <a:custGeom>
              <a:avLst/>
              <a:gdLst/>
              <a:ahLst/>
              <a:cxnLst/>
              <a:rect l="l" t="t" r="r" b="b"/>
              <a:pathLst>
                <a:path w="285750" h="217804">
                  <a:moveTo>
                    <a:pt x="33058" y="0"/>
                  </a:moveTo>
                  <a:lnTo>
                    <a:pt x="46031" y="47513"/>
                  </a:lnTo>
                  <a:lnTo>
                    <a:pt x="49031" y="92971"/>
                  </a:lnTo>
                  <a:lnTo>
                    <a:pt x="42237" y="136411"/>
                  </a:lnTo>
                  <a:lnTo>
                    <a:pt x="25833" y="177869"/>
                  </a:lnTo>
                  <a:lnTo>
                    <a:pt x="0" y="217385"/>
                  </a:lnTo>
                  <a:lnTo>
                    <a:pt x="233946" y="217385"/>
                  </a:lnTo>
                  <a:lnTo>
                    <a:pt x="261541" y="179106"/>
                  </a:lnTo>
                  <a:lnTo>
                    <a:pt x="278643" y="138227"/>
                  </a:lnTo>
                  <a:lnTo>
                    <a:pt x="285251" y="94749"/>
                  </a:lnTo>
                  <a:lnTo>
                    <a:pt x="281367" y="48673"/>
                  </a:lnTo>
                  <a:lnTo>
                    <a:pt x="266992" y="0"/>
                  </a:lnTo>
                  <a:lnTo>
                    <a:pt x="33058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42"/>
            <p:cNvSpPr txBox="1"/>
            <p:nvPr/>
          </p:nvSpPr>
          <p:spPr>
            <a:xfrm>
              <a:off x="956899" y="3108882"/>
              <a:ext cx="74041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45" dirty="0">
                  <a:latin typeface="Arial"/>
                  <a:cs typeface="Arial"/>
                </a:rPr>
                <a:t>Introdução</a:t>
              </a:r>
              <a:endParaRPr sz="1000" dirty="0">
                <a:latin typeface="Arial"/>
                <a:cs typeface="Arial"/>
              </a:endParaRPr>
            </a:p>
          </p:txBody>
        </p:sp>
        <p:grpSp>
          <p:nvGrpSpPr>
            <p:cNvPr id="59" name="Agrupar 58"/>
            <p:cNvGrpSpPr/>
            <p:nvPr/>
          </p:nvGrpSpPr>
          <p:grpSpPr>
            <a:xfrm>
              <a:off x="317512" y="4843379"/>
              <a:ext cx="1617547" cy="508000"/>
              <a:chOff x="359999" y="3814400"/>
              <a:chExt cx="1617547" cy="508000"/>
            </a:xfrm>
          </p:grpSpPr>
          <p:sp>
            <p:nvSpPr>
              <p:cNvPr id="79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1" name="object 39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82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 Eficiência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0" name="Agrupar 59"/>
            <p:cNvGrpSpPr/>
            <p:nvPr/>
          </p:nvGrpSpPr>
          <p:grpSpPr>
            <a:xfrm>
              <a:off x="353089" y="5842173"/>
              <a:ext cx="1270635" cy="508000"/>
              <a:chOff x="359999" y="4728800"/>
              <a:chExt cx="1270635" cy="508000"/>
            </a:xfrm>
          </p:grpSpPr>
          <p:sp>
            <p:nvSpPr>
              <p:cNvPr id="75" name="object 40"/>
              <p:cNvSpPr/>
              <p:nvPr/>
            </p:nvSpPr>
            <p:spPr>
              <a:xfrm>
                <a:off x="359999" y="47288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2966F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object 44"/>
              <p:cNvSpPr txBox="1"/>
              <p:nvPr/>
            </p:nvSpPr>
            <p:spPr>
              <a:xfrm>
                <a:off x="956899" y="4887423"/>
                <a:ext cx="673735" cy="16797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20" dirty="0">
                    <a:solidFill>
                      <a:srgbClr val="2966F5"/>
                    </a:solidFill>
                    <a:latin typeface="Arial"/>
                    <a:cs typeface="Arial"/>
                  </a:rPr>
                  <a:t>Relatórios</a:t>
                </a:r>
                <a:endParaRPr sz="1000" dirty="0">
                  <a:solidFill>
                    <a:srgbClr val="2966F5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77" name="object 48"/>
              <p:cNvSpPr/>
              <p:nvPr/>
            </p:nvSpPr>
            <p:spPr>
              <a:xfrm>
                <a:off x="492790" y="4796352"/>
                <a:ext cx="2476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285750">
                    <a:moveTo>
                      <a:pt x="247650" y="266700"/>
                    </a:moveTo>
                    <a:lnTo>
                      <a:pt x="246152" y="274112"/>
                    </a:lnTo>
                    <a:lnTo>
                      <a:pt x="242068" y="280168"/>
                    </a:lnTo>
                    <a:lnTo>
                      <a:pt x="236012" y="284252"/>
                    </a:lnTo>
                    <a:lnTo>
                      <a:pt x="228600" y="285750"/>
                    </a:lnTo>
                    <a:lnTo>
                      <a:pt x="19050" y="285750"/>
                    </a:lnTo>
                    <a:lnTo>
                      <a:pt x="11637" y="284252"/>
                    </a:lnTo>
                    <a:lnTo>
                      <a:pt x="5581" y="280168"/>
                    </a:lnTo>
                    <a:lnTo>
                      <a:pt x="1497" y="274112"/>
                    </a:lnTo>
                    <a:lnTo>
                      <a:pt x="0" y="266700"/>
                    </a:lnTo>
                    <a:lnTo>
                      <a:pt x="0" y="19050"/>
                    </a:lnTo>
                    <a:lnTo>
                      <a:pt x="1497" y="11637"/>
                    </a:lnTo>
                    <a:lnTo>
                      <a:pt x="5581" y="5581"/>
                    </a:lnTo>
                    <a:lnTo>
                      <a:pt x="11637" y="1497"/>
                    </a:lnTo>
                    <a:lnTo>
                      <a:pt x="19050" y="0"/>
                    </a:lnTo>
                    <a:lnTo>
                      <a:pt x="154038" y="0"/>
                    </a:lnTo>
                    <a:lnTo>
                      <a:pt x="159080" y="0"/>
                    </a:lnTo>
                    <a:lnTo>
                      <a:pt x="163931" y="2006"/>
                    </a:lnTo>
                    <a:lnTo>
                      <a:pt x="167500" y="5575"/>
                    </a:lnTo>
                    <a:lnTo>
                      <a:pt x="242074" y="80149"/>
                    </a:lnTo>
                    <a:lnTo>
                      <a:pt x="245643" y="83718"/>
                    </a:lnTo>
                    <a:lnTo>
                      <a:pt x="247650" y="88557"/>
                    </a:lnTo>
                    <a:lnTo>
                      <a:pt x="247650" y="93611"/>
                    </a:lnTo>
                    <a:lnTo>
                      <a:pt x="247650" y="266700"/>
                    </a:lnTo>
                    <a:close/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50"/>
              <p:cNvSpPr/>
              <p:nvPr/>
            </p:nvSpPr>
            <p:spPr>
              <a:xfrm>
                <a:off x="525407" y="4904302"/>
                <a:ext cx="157883" cy="13091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26364">
                    <a:moveTo>
                      <a:pt x="56121" y="0"/>
                    </a:moveTo>
                    <a:lnTo>
                      <a:pt x="29044" y="36093"/>
                    </a:lnTo>
                    <a:lnTo>
                      <a:pt x="19342" y="40068"/>
                    </a:lnTo>
                    <a:lnTo>
                      <a:pt x="16649" y="39065"/>
                    </a:lnTo>
                    <a:lnTo>
                      <a:pt x="14693" y="37109"/>
                    </a:lnTo>
                    <a:lnTo>
                      <a:pt x="0" y="22428"/>
                    </a:lnTo>
                  </a:path>
                  <a:path w="152400" h="126364">
                    <a:moveTo>
                      <a:pt x="56121" y="85724"/>
                    </a:moveTo>
                    <a:lnTo>
                      <a:pt x="29044" y="121818"/>
                    </a:lnTo>
                    <a:lnTo>
                      <a:pt x="19342" y="125793"/>
                    </a:lnTo>
                    <a:lnTo>
                      <a:pt x="16649" y="124790"/>
                    </a:lnTo>
                    <a:lnTo>
                      <a:pt x="14693" y="122834"/>
                    </a:lnTo>
                    <a:lnTo>
                      <a:pt x="0" y="108140"/>
                    </a:lnTo>
                  </a:path>
                  <a:path w="152400" h="126364">
                    <a:moveTo>
                      <a:pt x="95250" y="39903"/>
                    </a:moveTo>
                    <a:lnTo>
                      <a:pt x="152400" y="39903"/>
                    </a:lnTo>
                  </a:path>
                  <a:path w="152400" h="126364">
                    <a:moveTo>
                      <a:pt x="95250" y="116103"/>
                    </a:moveTo>
                    <a:lnTo>
                      <a:pt x="152400" y="116103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61" name="Agrupar 60"/>
            <p:cNvGrpSpPr/>
            <p:nvPr/>
          </p:nvGrpSpPr>
          <p:grpSpPr>
            <a:xfrm>
              <a:off x="373889" y="6760167"/>
              <a:ext cx="1111798" cy="508000"/>
              <a:chOff x="373889" y="6552228"/>
              <a:chExt cx="1111798" cy="508000"/>
            </a:xfrm>
          </p:grpSpPr>
          <p:grpSp>
            <p:nvGrpSpPr>
              <p:cNvPr id="70" name="Agrupar 69"/>
              <p:cNvGrpSpPr/>
              <p:nvPr/>
            </p:nvGrpSpPr>
            <p:grpSpPr>
              <a:xfrm>
                <a:off x="373889" y="6552228"/>
                <a:ext cx="508000" cy="508000"/>
                <a:chOff x="373889" y="5599628"/>
                <a:chExt cx="508000" cy="508000"/>
              </a:xfrm>
            </p:grpSpPr>
            <p:sp>
              <p:nvSpPr>
                <p:cNvPr id="72" name="object 52"/>
                <p:cNvSpPr/>
                <p:nvPr/>
              </p:nvSpPr>
              <p:spPr>
                <a:xfrm>
                  <a:off x="373889" y="5599628"/>
                  <a:ext cx="508000" cy="5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00" h="508000">
                      <a:moveTo>
                        <a:pt x="254000" y="0"/>
                      </a:moveTo>
                      <a:lnTo>
                        <a:pt x="208342" y="4092"/>
                      </a:lnTo>
                      <a:lnTo>
                        <a:pt x="165369" y="15890"/>
                      </a:lnTo>
                      <a:lnTo>
                        <a:pt x="125799" y="34677"/>
                      </a:lnTo>
                      <a:lnTo>
                        <a:pt x="90349" y="59736"/>
                      </a:lnTo>
                      <a:lnTo>
                        <a:pt x="59736" y="90349"/>
                      </a:lnTo>
                      <a:lnTo>
                        <a:pt x="34677" y="125799"/>
                      </a:lnTo>
                      <a:lnTo>
                        <a:pt x="15890" y="165369"/>
                      </a:lnTo>
                      <a:lnTo>
                        <a:pt x="4092" y="208342"/>
                      </a:lnTo>
                      <a:lnTo>
                        <a:pt x="0" y="254000"/>
                      </a:lnTo>
                      <a:lnTo>
                        <a:pt x="4092" y="299657"/>
                      </a:lnTo>
                      <a:lnTo>
                        <a:pt x="15890" y="342630"/>
                      </a:lnTo>
                      <a:lnTo>
                        <a:pt x="34677" y="382200"/>
                      </a:lnTo>
                      <a:lnTo>
                        <a:pt x="59736" y="417650"/>
                      </a:lnTo>
                      <a:lnTo>
                        <a:pt x="90349" y="448263"/>
                      </a:lnTo>
                      <a:lnTo>
                        <a:pt x="125799" y="473322"/>
                      </a:lnTo>
                      <a:lnTo>
                        <a:pt x="165369" y="492109"/>
                      </a:lnTo>
                      <a:lnTo>
                        <a:pt x="208342" y="503907"/>
                      </a:lnTo>
                      <a:lnTo>
                        <a:pt x="254000" y="508000"/>
                      </a:lnTo>
                      <a:lnTo>
                        <a:pt x="299657" y="503907"/>
                      </a:lnTo>
                      <a:lnTo>
                        <a:pt x="342630" y="492109"/>
                      </a:lnTo>
                      <a:lnTo>
                        <a:pt x="382200" y="473322"/>
                      </a:lnTo>
                      <a:lnTo>
                        <a:pt x="417650" y="448263"/>
                      </a:lnTo>
                      <a:lnTo>
                        <a:pt x="448263" y="417650"/>
                      </a:lnTo>
                      <a:lnTo>
                        <a:pt x="473322" y="382200"/>
                      </a:lnTo>
                      <a:lnTo>
                        <a:pt x="492109" y="342630"/>
                      </a:lnTo>
                      <a:lnTo>
                        <a:pt x="503907" y="299657"/>
                      </a:lnTo>
                      <a:lnTo>
                        <a:pt x="508000" y="254000"/>
                      </a:lnTo>
                      <a:lnTo>
                        <a:pt x="503907" y="208342"/>
                      </a:lnTo>
                      <a:lnTo>
                        <a:pt x="492109" y="165369"/>
                      </a:lnTo>
                      <a:lnTo>
                        <a:pt x="473322" y="125799"/>
                      </a:lnTo>
                      <a:lnTo>
                        <a:pt x="448263" y="90349"/>
                      </a:lnTo>
                      <a:lnTo>
                        <a:pt x="417650" y="59736"/>
                      </a:lnTo>
                      <a:lnTo>
                        <a:pt x="382200" y="34677"/>
                      </a:lnTo>
                      <a:lnTo>
                        <a:pt x="342630" y="15890"/>
                      </a:lnTo>
                      <a:lnTo>
                        <a:pt x="299657" y="4092"/>
                      </a:lnTo>
                      <a:lnTo>
                        <a:pt x="2540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3" name="object 55"/>
                <p:cNvSpPr/>
                <p:nvPr/>
              </p:nvSpPr>
              <p:spPr>
                <a:xfrm>
                  <a:off x="481835" y="5941278"/>
                  <a:ext cx="292100" cy="58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100" h="58420">
                      <a:moveTo>
                        <a:pt x="179603" y="0"/>
                      </a:moveTo>
                      <a:lnTo>
                        <a:pt x="173406" y="8121"/>
                      </a:lnTo>
                      <a:lnTo>
                        <a:pt x="165446" y="14249"/>
                      </a:lnTo>
                      <a:lnTo>
                        <a:pt x="156175" y="18120"/>
                      </a:lnTo>
                      <a:lnTo>
                        <a:pt x="146049" y="19469"/>
                      </a:lnTo>
                      <a:lnTo>
                        <a:pt x="135930" y="18120"/>
                      </a:lnTo>
                      <a:lnTo>
                        <a:pt x="126660" y="14249"/>
                      </a:lnTo>
                      <a:lnTo>
                        <a:pt x="118700" y="8121"/>
                      </a:lnTo>
                      <a:lnTo>
                        <a:pt x="112509" y="0"/>
                      </a:lnTo>
                      <a:lnTo>
                        <a:pt x="0" y="0"/>
                      </a:lnTo>
                      <a:lnTo>
                        <a:pt x="0" y="19469"/>
                      </a:lnTo>
                      <a:lnTo>
                        <a:pt x="3060" y="34623"/>
                      </a:lnTo>
                      <a:lnTo>
                        <a:pt x="11407" y="47001"/>
                      </a:lnTo>
                      <a:lnTo>
                        <a:pt x="23788" y="55346"/>
                      </a:lnTo>
                      <a:lnTo>
                        <a:pt x="38950" y="58407"/>
                      </a:lnTo>
                      <a:lnTo>
                        <a:pt x="253161" y="58407"/>
                      </a:lnTo>
                      <a:lnTo>
                        <a:pt x="268316" y="55346"/>
                      </a:lnTo>
                      <a:lnTo>
                        <a:pt x="280693" y="47001"/>
                      </a:lnTo>
                      <a:lnTo>
                        <a:pt x="289039" y="34623"/>
                      </a:lnTo>
                      <a:lnTo>
                        <a:pt x="292100" y="19469"/>
                      </a:lnTo>
                      <a:lnTo>
                        <a:pt x="292100" y="0"/>
                      </a:lnTo>
                      <a:lnTo>
                        <a:pt x="179603" y="0"/>
                      </a:lnTo>
                      <a:close/>
                    </a:path>
                  </a:pathLst>
                </a:custGeom>
                <a:ln w="12700">
                  <a:solidFill>
                    <a:srgbClr val="D5D5D5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74" name="object 56"/>
                <p:cNvPicPr/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540964" y="5701228"/>
                  <a:ext cx="195751" cy="184716"/>
                </a:xfrm>
                <a:prstGeom prst="rect">
                  <a:avLst/>
                </a:prstGeom>
              </p:spPr>
            </p:pic>
          </p:grpSp>
          <p:sp>
            <p:nvSpPr>
              <p:cNvPr id="71" name="object 57"/>
              <p:cNvSpPr txBox="1"/>
              <p:nvPr/>
            </p:nvSpPr>
            <p:spPr>
              <a:xfrm>
                <a:off x="931967" y="6731626"/>
                <a:ext cx="553720" cy="17780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50" dirty="0">
                    <a:solidFill>
                      <a:srgbClr val="333333"/>
                    </a:solidFill>
                    <a:latin typeface="Arial"/>
                    <a:cs typeface="Arial"/>
                  </a:rPr>
                  <a:t>Contato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2" name="Agrupar 61"/>
            <p:cNvGrpSpPr/>
            <p:nvPr/>
          </p:nvGrpSpPr>
          <p:grpSpPr>
            <a:xfrm>
              <a:off x="367034" y="3919001"/>
              <a:ext cx="1617547" cy="508000"/>
              <a:chOff x="359999" y="3814400"/>
              <a:chExt cx="1617547" cy="508000"/>
            </a:xfrm>
          </p:grpSpPr>
          <p:sp>
            <p:nvSpPr>
              <p:cNvPr id="66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8" name="object 39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69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 Funções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3" name="Agrupar 62"/>
            <p:cNvGrpSpPr/>
            <p:nvPr/>
          </p:nvGrpSpPr>
          <p:grpSpPr>
            <a:xfrm>
              <a:off x="353089" y="2653227"/>
              <a:ext cx="1337790" cy="961263"/>
              <a:chOff x="353089" y="2653227"/>
              <a:chExt cx="1337790" cy="961263"/>
            </a:xfrm>
          </p:grpSpPr>
          <p:sp>
            <p:nvSpPr>
              <p:cNvPr id="64" name="object 25"/>
              <p:cNvSpPr/>
              <p:nvPr/>
            </p:nvSpPr>
            <p:spPr>
              <a:xfrm>
                <a:off x="373889" y="2653227"/>
                <a:ext cx="13169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" name="object 26"/>
              <p:cNvSpPr/>
              <p:nvPr/>
            </p:nvSpPr>
            <p:spPr>
              <a:xfrm flipV="1">
                <a:off x="353089" y="3517230"/>
                <a:ext cx="1323420" cy="9726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83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4614" y="2461424"/>
            <a:ext cx="226910" cy="119811"/>
          </a:xfrm>
          <a:prstGeom prst="rect">
            <a:avLst/>
          </a:prstGeom>
        </p:spPr>
      </p:pic>
      <p:sp>
        <p:nvSpPr>
          <p:cNvPr id="84" name="object 26"/>
          <p:cNvSpPr/>
          <p:nvPr/>
        </p:nvSpPr>
        <p:spPr>
          <a:xfrm>
            <a:off x="562013" y="2310307"/>
            <a:ext cx="292100" cy="138430"/>
          </a:xfrm>
          <a:custGeom>
            <a:avLst/>
            <a:gdLst/>
            <a:ahLst/>
            <a:cxnLst/>
            <a:rect l="l" t="t" r="r" b="b"/>
            <a:pathLst>
              <a:path w="292100" h="138430">
                <a:moveTo>
                  <a:pt x="0" y="137998"/>
                </a:moveTo>
                <a:lnTo>
                  <a:pt x="132283" y="5702"/>
                </a:lnTo>
                <a:lnTo>
                  <a:pt x="135928" y="2044"/>
                </a:lnTo>
                <a:lnTo>
                  <a:pt x="140881" y="0"/>
                </a:lnTo>
                <a:lnTo>
                  <a:pt x="146050" y="0"/>
                </a:lnTo>
                <a:lnTo>
                  <a:pt x="151218" y="0"/>
                </a:lnTo>
                <a:lnTo>
                  <a:pt x="156171" y="2044"/>
                </a:lnTo>
                <a:lnTo>
                  <a:pt x="159829" y="5702"/>
                </a:lnTo>
                <a:lnTo>
                  <a:pt x="292100" y="137998"/>
                </a:lnTo>
              </a:path>
            </a:pathLst>
          </a:custGeom>
          <a:ln w="12700">
            <a:solidFill>
              <a:srgbClr val="D5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27"/>
          <p:cNvSpPr/>
          <p:nvPr/>
        </p:nvSpPr>
        <p:spPr>
          <a:xfrm>
            <a:off x="428541" y="6832600"/>
            <a:ext cx="1316990" cy="0"/>
          </a:xfrm>
          <a:custGeom>
            <a:avLst/>
            <a:gdLst/>
            <a:ahLst/>
            <a:cxnLst/>
            <a:rect l="l" t="t" r="r" b="b"/>
            <a:pathLst>
              <a:path w="1316989">
                <a:moveTo>
                  <a:pt x="0" y="0"/>
                </a:moveTo>
                <a:lnTo>
                  <a:pt x="131640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51154" y="584327"/>
            <a:ext cx="65639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000" b="1" spc="80" dirty="0">
                <a:solidFill>
                  <a:srgbClr val="999999"/>
                </a:solidFill>
                <a:latin typeface="Trebuchet MS"/>
                <a:cs typeface="Trebuchet MS"/>
              </a:rPr>
              <a:t>Informação</a:t>
            </a:r>
            <a:r>
              <a:rPr sz="1000" b="1" spc="-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b="1" spc="55" dirty="0">
                <a:solidFill>
                  <a:srgbClr val="999999"/>
                </a:solidFill>
                <a:latin typeface="Trebuchet MS"/>
                <a:cs typeface="Trebuchet MS"/>
              </a:rPr>
              <a:t>confidencial</a:t>
            </a:r>
            <a:r>
              <a:rPr sz="1000" b="1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80" dirty="0">
                <a:solidFill>
                  <a:srgbClr val="999999"/>
                </a:solidFill>
                <a:latin typeface="Trebuchet MS"/>
                <a:cs typeface="Trebuchet MS"/>
              </a:rPr>
              <a:t>-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Este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documento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5" dirty="0">
                <a:solidFill>
                  <a:srgbClr val="999999"/>
                </a:solidFill>
                <a:latin typeface="Trebuchet MS"/>
                <a:cs typeface="Trebuchet MS"/>
              </a:rPr>
              <a:t>foi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classificado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pela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Área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de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Capacitação,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acesso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5" dirty="0">
                <a:solidFill>
                  <a:srgbClr val="999999"/>
                </a:solidFill>
                <a:latin typeface="Trebuchet MS"/>
                <a:cs typeface="Trebuchet MS"/>
              </a:rPr>
              <a:t>está </a:t>
            </a:r>
            <a:r>
              <a:rPr sz="1000" spc="-2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autorizado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exclusivamente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SPC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5" dirty="0">
                <a:solidFill>
                  <a:srgbClr val="999999"/>
                </a:solidFill>
                <a:latin typeface="Trebuchet MS"/>
                <a:cs typeface="Trebuchet MS"/>
              </a:rPr>
              <a:t>Brasil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Poder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Judiciário.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59054" y="558800"/>
            <a:ext cx="0" cy="508000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ln w="6350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458633" y="1597086"/>
            <a:ext cx="533336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100"/>
              </a:lnSpc>
              <a:spcBef>
                <a:spcPts val="100"/>
              </a:spcBef>
            </a:pPr>
            <a:r>
              <a:rPr sz="1500" b="1" spc="40" dirty="0">
                <a:solidFill>
                  <a:srgbClr val="333333"/>
                </a:solidFill>
                <a:latin typeface="Tahoma"/>
                <a:cs typeface="Tahoma"/>
              </a:rPr>
              <a:t>Agora,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75" dirty="0">
                <a:solidFill>
                  <a:srgbClr val="333333"/>
                </a:solidFill>
                <a:latin typeface="Tahoma"/>
                <a:cs typeface="Tahoma"/>
              </a:rPr>
              <a:t>para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40" dirty="0">
                <a:solidFill>
                  <a:srgbClr val="333333"/>
                </a:solidFill>
                <a:latin typeface="Tahoma"/>
                <a:cs typeface="Tahoma"/>
              </a:rPr>
              <a:t>concluir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120" dirty="0">
                <a:solidFill>
                  <a:srgbClr val="333333"/>
                </a:solidFill>
                <a:latin typeface="Tahoma"/>
                <a:cs typeface="Tahoma"/>
              </a:rPr>
              <a:t>a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50" dirty="0">
                <a:solidFill>
                  <a:srgbClr val="333333"/>
                </a:solidFill>
                <a:latin typeface="Tahoma"/>
                <a:cs typeface="Tahoma"/>
              </a:rPr>
              <a:t>solicitação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50" dirty="0">
                <a:solidFill>
                  <a:srgbClr val="333333"/>
                </a:solidFill>
                <a:latin typeface="Tahoma"/>
                <a:cs typeface="Tahoma"/>
              </a:rPr>
              <a:t>do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10" dirty="0">
                <a:solidFill>
                  <a:srgbClr val="333333"/>
                </a:solidFill>
                <a:latin typeface="Tahoma"/>
                <a:cs typeface="Tahoma"/>
              </a:rPr>
              <a:t>relatório,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60" dirty="0">
                <a:solidFill>
                  <a:srgbClr val="333333"/>
                </a:solidFill>
                <a:latin typeface="Tahoma"/>
                <a:cs typeface="Tahoma"/>
              </a:rPr>
              <a:t>siga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35" dirty="0">
                <a:solidFill>
                  <a:srgbClr val="333333"/>
                </a:solidFill>
                <a:latin typeface="Tahoma"/>
                <a:cs typeface="Tahoma"/>
              </a:rPr>
              <a:t>os  </a:t>
            </a:r>
            <a:r>
              <a:rPr sz="1500" b="1" spc="15" dirty="0">
                <a:solidFill>
                  <a:srgbClr val="333333"/>
                </a:solidFill>
                <a:latin typeface="Tahoma"/>
                <a:cs typeface="Tahoma"/>
              </a:rPr>
              <a:t>5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70" dirty="0">
                <a:solidFill>
                  <a:srgbClr val="333333"/>
                </a:solidFill>
                <a:latin typeface="Tahoma"/>
                <a:cs typeface="Tahoma"/>
              </a:rPr>
              <a:t>passos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45" dirty="0">
                <a:solidFill>
                  <a:srgbClr val="333333"/>
                </a:solidFill>
                <a:latin typeface="Tahoma"/>
                <a:cs typeface="Tahoma"/>
              </a:rPr>
              <a:t>informados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30" dirty="0">
                <a:solidFill>
                  <a:srgbClr val="333333"/>
                </a:solidFill>
                <a:latin typeface="Tahoma"/>
                <a:cs typeface="Tahoma"/>
              </a:rPr>
              <a:t>pelo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55" dirty="0">
                <a:solidFill>
                  <a:srgbClr val="333333"/>
                </a:solidFill>
                <a:latin typeface="Tahoma"/>
                <a:cs typeface="Tahoma"/>
              </a:rPr>
              <a:t>sistema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45" dirty="0">
                <a:solidFill>
                  <a:srgbClr val="333333"/>
                </a:solidFill>
                <a:latin typeface="Tahoma"/>
                <a:cs typeface="Tahoma"/>
              </a:rPr>
              <a:t>conforme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25" dirty="0">
                <a:solidFill>
                  <a:srgbClr val="333333"/>
                </a:solidFill>
                <a:latin typeface="Tahoma"/>
                <a:cs typeface="Tahoma"/>
              </a:rPr>
              <a:t>o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70" dirty="0">
                <a:solidFill>
                  <a:srgbClr val="333333"/>
                </a:solidFill>
                <a:latin typeface="Tahoma"/>
                <a:cs typeface="Tahoma"/>
              </a:rPr>
              <a:t>passo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75" dirty="0">
                <a:solidFill>
                  <a:srgbClr val="333333"/>
                </a:solidFill>
                <a:latin typeface="Tahoma"/>
                <a:cs typeface="Tahoma"/>
              </a:rPr>
              <a:t>a  </a:t>
            </a:r>
            <a:r>
              <a:rPr sz="1500" b="1" spc="70" dirty="0">
                <a:solidFill>
                  <a:srgbClr val="333333"/>
                </a:solidFill>
                <a:latin typeface="Tahoma"/>
                <a:cs typeface="Tahoma"/>
              </a:rPr>
              <a:t>passo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120" dirty="0">
                <a:solidFill>
                  <a:srgbClr val="333333"/>
                </a:solidFill>
                <a:latin typeface="Tahoma"/>
                <a:cs typeface="Tahoma"/>
              </a:rPr>
              <a:t>a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10" dirty="0">
                <a:solidFill>
                  <a:srgbClr val="333333"/>
                </a:solidFill>
                <a:latin typeface="Tahoma"/>
                <a:cs typeface="Tahoma"/>
              </a:rPr>
              <a:t>seguir:</a:t>
            </a:r>
            <a:endParaRPr sz="15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58632" y="3527231"/>
            <a:ext cx="2316359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2966F5"/>
                </a:solidFill>
                <a:latin typeface="Tahoma"/>
                <a:cs typeface="Tahoma"/>
              </a:rPr>
              <a:t>PASSO</a:t>
            </a:r>
            <a:r>
              <a:rPr lang="pt-BR" sz="1500" b="1" spc="-5" dirty="0">
                <a:solidFill>
                  <a:srgbClr val="2966F5"/>
                </a:solidFill>
                <a:latin typeface="Tahoma"/>
                <a:cs typeface="Tahoma"/>
              </a:rPr>
              <a:t> A PASSO 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endParaRPr sz="1500" dirty="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58633" y="4009959"/>
            <a:ext cx="5796915" cy="34463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 b="1" spc="-15" dirty="0">
                <a:solidFill>
                  <a:srgbClr val="333333"/>
                </a:solidFill>
                <a:latin typeface="Tahoma"/>
                <a:cs typeface="Tahoma"/>
              </a:rPr>
              <a:t>Filtros:</a:t>
            </a:r>
            <a:r>
              <a:rPr sz="1500" b="1" spc="-4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informe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os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valores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5" dirty="0">
                <a:solidFill>
                  <a:srgbClr val="333333"/>
                </a:solidFill>
                <a:latin typeface="Lucida Sans Unicode"/>
                <a:cs typeface="Lucida Sans Unicode"/>
              </a:rPr>
              <a:t>para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40" dirty="0">
                <a:solidFill>
                  <a:srgbClr val="333333"/>
                </a:solidFill>
                <a:latin typeface="Lucida Sans Unicode"/>
                <a:cs typeface="Lucida Sans Unicode"/>
              </a:rPr>
              <a:t>filtro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clique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14" dirty="0">
                <a:solidFill>
                  <a:srgbClr val="333333"/>
                </a:solidFill>
                <a:latin typeface="Lucida Sans Unicode"/>
                <a:cs typeface="Lucida Sans Unicode"/>
              </a:rPr>
              <a:t>em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20" dirty="0">
                <a:solidFill>
                  <a:srgbClr val="333333"/>
                </a:solidFill>
                <a:latin typeface="Lucida Sans Unicode"/>
                <a:cs typeface="Lucida Sans Unicode"/>
              </a:rPr>
              <a:t>“Próximo”. </a:t>
            </a:r>
            <a:r>
              <a:rPr sz="1500" spc="-459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Os </a:t>
            </a:r>
            <a:r>
              <a:rPr sz="1500" spc="-30" dirty="0">
                <a:solidFill>
                  <a:srgbClr val="333333"/>
                </a:solidFill>
                <a:latin typeface="Lucida Sans Unicode"/>
                <a:cs typeface="Lucida Sans Unicode"/>
              </a:rPr>
              <a:t>filtros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são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específicos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e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 </a:t>
            </a:r>
            <a:r>
              <a:rPr sz="1500" spc="70" dirty="0">
                <a:solidFill>
                  <a:srgbClr val="333333"/>
                </a:solidFill>
                <a:latin typeface="Lucida Sans Unicode"/>
                <a:cs typeface="Lucida Sans Unicode"/>
              </a:rPr>
              <a:t>acordo </a:t>
            </a:r>
            <a:r>
              <a:rPr sz="1500" spc="105" dirty="0">
                <a:solidFill>
                  <a:srgbClr val="333333"/>
                </a:solidFill>
                <a:latin typeface="Lucida Sans Unicode"/>
                <a:cs typeface="Lucida Sans Unicode"/>
              </a:rPr>
              <a:t>com </a:t>
            </a:r>
            <a:r>
              <a:rPr sz="1500" spc="145" dirty="0">
                <a:solidFill>
                  <a:srgbClr val="333333"/>
                </a:solidFill>
                <a:latin typeface="Lucida Sans Unicode"/>
                <a:cs typeface="Lucida Sans Unicode"/>
              </a:rPr>
              <a:t>cada </a:t>
            </a:r>
            <a:r>
              <a:rPr sz="1500" spc="10" dirty="0">
                <a:solidFill>
                  <a:srgbClr val="333333"/>
                </a:solidFill>
                <a:latin typeface="Lucida Sans Unicode"/>
                <a:cs typeface="Lucida Sans Unicode"/>
              </a:rPr>
              <a:t>relatório </a:t>
            </a:r>
            <a:r>
              <a:rPr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" dirty="0" err="1">
                <a:solidFill>
                  <a:srgbClr val="333333"/>
                </a:solidFill>
                <a:latin typeface="Lucida Sans Unicode"/>
                <a:cs typeface="Lucida Sans Unicode"/>
              </a:rPr>
              <a:t>solicitado</a:t>
            </a:r>
            <a:r>
              <a:rPr sz="1500" spc="10" dirty="0">
                <a:solidFill>
                  <a:srgbClr val="333333"/>
                </a:solidFill>
                <a:latin typeface="Lucida Sans Unicode"/>
                <a:cs typeface="Lucida Sans Unicode"/>
              </a:rPr>
              <a:t>.</a:t>
            </a:r>
            <a:endParaRPr lang="pt-BR" sz="1500" spc="10" dirty="0">
              <a:solidFill>
                <a:srgbClr val="333333"/>
              </a:solidFill>
              <a:latin typeface="Lucida Sans Unicode"/>
              <a:cs typeface="Lucida Sans Unicode"/>
            </a:endParaRPr>
          </a:p>
          <a:p>
            <a:pPr marL="12700" marR="5080">
              <a:lnSpc>
                <a:spcPct val="111100"/>
              </a:lnSpc>
              <a:spcBef>
                <a:spcPts val="100"/>
              </a:spcBef>
            </a:pPr>
            <a:endParaRPr lang="pt-BR" sz="1500" spc="10" dirty="0">
              <a:solidFill>
                <a:srgbClr val="333333"/>
              </a:solidFill>
              <a:latin typeface="Lucida Sans Unicode"/>
              <a:cs typeface="Lucida Sans Unicode"/>
            </a:endParaRPr>
          </a:p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lang="pt-BR" sz="1500" dirty="0">
                <a:latin typeface="Lucida Sans Unicode"/>
                <a:cs typeface="Lucida Sans Unicode"/>
              </a:rPr>
              <a:t> </a:t>
            </a:r>
            <a:r>
              <a:rPr lang="pt-BR" sz="1500" b="1" dirty="0">
                <a:latin typeface="Lucida Sans Unicode"/>
                <a:cs typeface="Lucida Sans Unicode"/>
              </a:rPr>
              <a:t>Colunas:</a:t>
            </a:r>
            <a:r>
              <a:rPr lang="pt-BR" sz="1500" dirty="0">
                <a:latin typeface="Lucida Sans Unicode"/>
                <a:cs typeface="Lucida Sans Unicode"/>
              </a:rPr>
              <a:t> Escolha o tipo e as informações a serem exibidas (PDF ou Excel).</a:t>
            </a:r>
          </a:p>
          <a:p>
            <a:pPr marL="12700" marR="5080">
              <a:lnSpc>
                <a:spcPct val="111100"/>
              </a:lnSpc>
              <a:spcBef>
                <a:spcPts val="100"/>
              </a:spcBef>
            </a:pPr>
            <a:endParaRPr lang="pt-BR" sz="1500" dirty="0">
              <a:latin typeface="Lucida Sans Unicode"/>
              <a:cs typeface="Lucida Sans Unicode"/>
            </a:endParaRPr>
          </a:p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lang="pt-BR" sz="1500" b="1" dirty="0">
                <a:latin typeface="Lucida Sans Unicode"/>
                <a:cs typeface="Lucida Sans Unicode"/>
              </a:rPr>
              <a:t>Ordenação</a:t>
            </a:r>
            <a:r>
              <a:rPr lang="pt-BR" sz="1500" dirty="0">
                <a:latin typeface="Lucida Sans Unicode"/>
                <a:cs typeface="Lucida Sans Unicode"/>
              </a:rPr>
              <a:t>: Defina a ordem das colunas.</a:t>
            </a:r>
          </a:p>
          <a:p>
            <a:pPr marL="12700" marR="5080">
              <a:lnSpc>
                <a:spcPct val="111100"/>
              </a:lnSpc>
              <a:spcBef>
                <a:spcPts val="100"/>
              </a:spcBef>
            </a:pPr>
            <a:endParaRPr lang="pt-BR" sz="1500" dirty="0">
              <a:latin typeface="Lucida Sans Unicode"/>
              <a:cs typeface="Lucida Sans Unicode"/>
            </a:endParaRPr>
          </a:p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lang="pt-BR" sz="1500" b="1" dirty="0">
                <a:latin typeface="Lucida Sans Unicode"/>
                <a:cs typeface="Lucida Sans Unicode"/>
              </a:rPr>
              <a:t>Configurações Opcionais: </a:t>
            </a:r>
            <a:r>
              <a:rPr lang="pt-BR" sz="1500" dirty="0">
                <a:latin typeface="Lucida Sans Unicode"/>
                <a:cs typeface="Lucida Sans Unicode"/>
              </a:rPr>
              <a:t>Customize a aparência do relatório (subtítulo, legendas).</a:t>
            </a:r>
          </a:p>
          <a:p>
            <a:pPr marL="12700" marR="5080">
              <a:lnSpc>
                <a:spcPct val="111100"/>
              </a:lnSpc>
              <a:spcBef>
                <a:spcPts val="100"/>
              </a:spcBef>
            </a:pPr>
            <a:endParaRPr lang="pt-BR" sz="1500" dirty="0">
              <a:latin typeface="Lucida Sans Unicode"/>
              <a:cs typeface="Lucida Sans Unicode"/>
            </a:endParaRPr>
          </a:p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lang="pt-BR" sz="1500" b="1" dirty="0">
                <a:latin typeface="Lucida Sans Unicode"/>
                <a:cs typeface="Lucida Sans Unicode"/>
              </a:rPr>
              <a:t>Solicitar: </a:t>
            </a:r>
            <a:r>
              <a:rPr lang="pt-BR" sz="1500" dirty="0">
                <a:latin typeface="Lucida Sans Unicode"/>
                <a:cs typeface="Lucida Sans Unicode"/>
              </a:rPr>
              <a:t>Confirme a ação e acompanhe o status</a:t>
            </a:r>
            <a:endParaRPr sz="1500" dirty="0">
              <a:latin typeface="Lucida Sans Unicode"/>
              <a:cs typeface="Lucida Sans Unicode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71341" y="2567808"/>
            <a:ext cx="5190070" cy="766080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0" y="1625600"/>
            <a:ext cx="2036445" cy="7721600"/>
            <a:chOff x="0" y="1625600"/>
            <a:chExt cx="2036445" cy="7721600"/>
          </a:xfrm>
        </p:grpSpPr>
        <p:sp>
          <p:nvSpPr>
            <p:cNvPr id="22" name="object 22"/>
            <p:cNvSpPr/>
            <p:nvPr/>
          </p:nvSpPr>
          <p:spPr>
            <a:xfrm>
              <a:off x="0" y="1625600"/>
              <a:ext cx="2036445" cy="7721600"/>
            </a:xfrm>
            <a:custGeom>
              <a:avLst/>
              <a:gdLst/>
              <a:ahLst/>
              <a:cxnLst/>
              <a:rect l="l" t="t" r="r" b="b"/>
              <a:pathLst>
                <a:path w="2036445" h="7721600">
                  <a:moveTo>
                    <a:pt x="2036406" y="0"/>
                  </a:moveTo>
                  <a:lnTo>
                    <a:pt x="0" y="0"/>
                  </a:lnTo>
                  <a:lnTo>
                    <a:pt x="0" y="7721600"/>
                  </a:lnTo>
                  <a:lnTo>
                    <a:pt x="2036406" y="7721600"/>
                  </a:lnTo>
                  <a:lnTo>
                    <a:pt x="203640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59999" y="26967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59999" y="36111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59999" y="45255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59999" y="1985599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956899" y="2144222"/>
            <a:ext cx="3746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333333"/>
                </a:solidFill>
                <a:latin typeface="Arial"/>
                <a:cs typeface="Arial"/>
              </a:rPr>
              <a:t>Início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359999" y="2100962"/>
            <a:ext cx="1316990" cy="4050665"/>
            <a:chOff x="359999" y="2100962"/>
            <a:chExt cx="1316990" cy="4050665"/>
          </a:xfrm>
        </p:grpSpPr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546" y="2258429"/>
              <a:ext cx="226910" cy="11981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67945" y="2107312"/>
              <a:ext cx="292100" cy="138430"/>
            </a:xfrm>
            <a:custGeom>
              <a:avLst/>
              <a:gdLst/>
              <a:ahLst/>
              <a:cxnLst/>
              <a:rect l="l" t="t" r="r" b="b"/>
              <a:pathLst>
                <a:path w="292100" h="138430">
                  <a:moveTo>
                    <a:pt x="0" y="137998"/>
                  </a:moveTo>
                  <a:lnTo>
                    <a:pt x="132283" y="5702"/>
                  </a:lnTo>
                  <a:lnTo>
                    <a:pt x="135928" y="2044"/>
                  </a:lnTo>
                  <a:lnTo>
                    <a:pt x="140881" y="0"/>
                  </a:lnTo>
                  <a:lnTo>
                    <a:pt x="146050" y="0"/>
                  </a:lnTo>
                  <a:lnTo>
                    <a:pt x="151218" y="0"/>
                  </a:lnTo>
                  <a:lnTo>
                    <a:pt x="156171" y="2044"/>
                  </a:lnTo>
                  <a:lnTo>
                    <a:pt x="159829" y="5702"/>
                  </a:lnTo>
                  <a:lnTo>
                    <a:pt x="292100" y="137998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59999" y="2899999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74710" y="3045307"/>
              <a:ext cx="285750" cy="217804"/>
            </a:xfrm>
            <a:custGeom>
              <a:avLst/>
              <a:gdLst/>
              <a:ahLst/>
              <a:cxnLst/>
              <a:rect l="l" t="t" r="r" b="b"/>
              <a:pathLst>
                <a:path w="285750" h="217804">
                  <a:moveTo>
                    <a:pt x="33058" y="0"/>
                  </a:moveTo>
                  <a:lnTo>
                    <a:pt x="46031" y="47513"/>
                  </a:lnTo>
                  <a:lnTo>
                    <a:pt x="49031" y="92971"/>
                  </a:lnTo>
                  <a:lnTo>
                    <a:pt x="42237" y="136411"/>
                  </a:lnTo>
                  <a:lnTo>
                    <a:pt x="25833" y="177869"/>
                  </a:lnTo>
                  <a:lnTo>
                    <a:pt x="0" y="217385"/>
                  </a:lnTo>
                  <a:lnTo>
                    <a:pt x="233946" y="217385"/>
                  </a:lnTo>
                  <a:lnTo>
                    <a:pt x="261541" y="179106"/>
                  </a:lnTo>
                  <a:lnTo>
                    <a:pt x="278643" y="138227"/>
                  </a:lnTo>
                  <a:lnTo>
                    <a:pt x="285251" y="94749"/>
                  </a:lnTo>
                  <a:lnTo>
                    <a:pt x="281367" y="48673"/>
                  </a:lnTo>
                  <a:lnTo>
                    <a:pt x="266992" y="0"/>
                  </a:lnTo>
                  <a:lnTo>
                    <a:pt x="33058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59999" y="38144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36106" y="417550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9209" y="0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67945" y="4078132"/>
              <a:ext cx="97790" cy="635"/>
            </a:xfrm>
            <a:custGeom>
              <a:avLst/>
              <a:gdLst/>
              <a:ahLst/>
              <a:cxnLst/>
              <a:rect l="l" t="t" r="r" b="b"/>
              <a:pathLst>
                <a:path w="97790" h="635">
                  <a:moveTo>
                    <a:pt x="-6350" y="253"/>
                  </a:moveTo>
                  <a:lnTo>
                    <a:pt x="103720" y="253"/>
                  </a:lnTo>
                </a:path>
              </a:pathLst>
            </a:custGeom>
            <a:ln w="13207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67945" y="3922354"/>
              <a:ext cx="292100" cy="194945"/>
            </a:xfrm>
            <a:custGeom>
              <a:avLst/>
              <a:gdLst/>
              <a:ahLst/>
              <a:cxnLst/>
              <a:rect l="l" t="t" r="r" b="b"/>
              <a:pathLst>
                <a:path w="292100" h="194945">
                  <a:moveTo>
                    <a:pt x="77901" y="194729"/>
                  </a:moveTo>
                  <a:lnTo>
                    <a:pt x="38950" y="194729"/>
                  </a:lnTo>
                  <a:lnTo>
                    <a:pt x="23788" y="191668"/>
                  </a:lnTo>
                  <a:lnTo>
                    <a:pt x="11407" y="183321"/>
                  </a:lnTo>
                  <a:lnTo>
                    <a:pt x="3060" y="170940"/>
                  </a:lnTo>
                  <a:lnTo>
                    <a:pt x="0" y="155778"/>
                  </a:lnTo>
                  <a:lnTo>
                    <a:pt x="0" y="38938"/>
                  </a:lnTo>
                  <a:lnTo>
                    <a:pt x="3060" y="23783"/>
                  </a:lnTo>
                  <a:lnTo>
                    <a:pt x="11407" y="11406"/>
                  </a:lnTo>
                  <a:lnTo>
                    <a:pt x="23788" y="3060"/>
                  </a:lnTo>
                  <a:lnTo>
                    <a:pt x="38950" y="0"/>
                  </a:lnTo>
                  <a:lnTo>
                    <a:pt x="253161" y="0"/>
                  </a:lnTo>
                  <a:lnTo>
                    <a:pt x="268316" y="3060"/>
                  </a:lnTo>
                  <a:lnTo>
                    <a:pt x="280693" y="11406"/>
                  </a:lnTo>
                  <a:lnTo>
                    <a:pt x="289039" y="23783"/>
                  </a:lnTo>
                  <a:lnTo>
                    <a:pt x="292099" y="38938"/>
                  </a:lnTo>
                  <a:lnTo>
                    <a:pt x="292099" y="136309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8176" y="4042572"/>
              <a:ext cx="178219" cy="178231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359999" y="47288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2966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78900" y="4839924"/>
              <a:ext cx="247650" cy="285750"/>
            </a:xfrm>
            <a:custGeom>
              <a:avLst/>
              <a:gdLst/>
              <a:ahLst/>
              <a:cxnLst/>
              <a:rect l="l" t="t" r="r" b="b"/>
              <a:pathLst>
                <a:path w="247650" h="285750">
                  <a:moveTo>
                    <a:pt x="247650" y="266700"/>
                  </a:moveTo>
                  <a:lnTo>
                    <a:pt x="246152" y="274112"/>
                  </a:lnTo>
                  <a:lnTo>
                    <a:pt x="242068" y="280168"/>
                  </a:lnTo>
                  <a:lnTo>
                    <a:pt x="236012" y="284252"/>
                  </a:lnTo>
                  <a:lnTo>
                    <a:pt x="228600" y="285750"/>
                  </a:lnTo>
                  <a:lnTo>
                    <a:pt x="19050" y="285750"/>
                  </a:lnTo>
                  <a:lnTo>
                    <a:pt x="11637" y="284252"/>
                  </a:lnTo>
                  <a:lnTo>
                    <a:pt x="5581" y="280168"/>
                  </a:lnTo>
                  <a:lnTo>
                    <a:pt x="1497" y="274112"/>
                  </a:lnTo>
                  <a:lnTo>
                    <a:pt x="0" y="266700"/>
                  </a:lnTo>
                  <a:lnTo>
                    <a:pt x="0" y="19050"/>
                  </a:lnTo>
                  <a:lnTo>
                    <a:pt x="1497" y="11637"/>
                  </a:lnTo>
                  <a:lnTo>
                    <a:pt x="5581" y="5581"/>
                  </a:lnTo>
                  <a:lnTo>
                    <a:pt x="11637" y="1497"/>
                  </a:lnTo>
                  <a:lnTo>
                    <a:pt x="19050" y="0"/>
                  </a:lnTo>
                  <a:lnTo>
                    <a:pt x="154038" y="0"/>
                  </a:lnTo>
                  <a:lnTo>
                    <a:pt x="159080" y="0"/>
                  </a:lnTo>
                  <a:lnTo>
                    <a:pt x="163931" y="2006"/>
                  </a:lnTo>
                  <a:lnTo>
                    <a:pt x="167500" y="5575"/>
                  </a:lnTo>
                  <a:lnTo>
                    <a:pt x="242074" y="80149"/>
                  </a:lnTo>
                  <a:lnTo>
                    <a:pt x="245643" y="83718"/>
                  </a:lnTo>
                  <a:lnTo>
                    <a:pt x="247650" y="88557"/>
                  </a:lnTo>
                  <a:lnTo>
                    <a:pt x="247650" y="93611"/>
                  </a:lnTo>
                  <a:lnTo>
                    <a:pt x="247650" y="26670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950" y="4833574"/>
              <a:ext cx="107950" cy="107950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517000" y="4952420"/>
              <a:ext cx="152400" cy="126364"/>
            </a:xfrm>
            <a:custGeom>
              <a:avLst/>
              <a:gdLst/>
              <a:ahLst/>
              <a:cxnLst/>
              <a:rect l="l" t="t" r="r" b="b"/>
              <a:pathLst>
                <a:path w="152400" h="126364">
                  <a:moveTo>
                    <a:pt x="56121" y="0"/>
                  </a:moveTo>
                  <a:lnTo>
                    <a:pt x="29044" y="36093"/>
                  </a:lnTo>
                  <a:lnTo>
                    <a:pt x="19342" y="40068"/>
                  </a:lnTo>
                  <a:lnTo>
                    <a:pt x="16649" y="39065"/>
                  </a:lnTo>
                  <a:lnTo>
                    <a:pt x="14693" y="37109"/>
                  </a:lnTo>
                  <a:lnTo>
                    <a:pt x="0" y="22428"/>
                  </a:lnTo>
                </a:path>
                <a:path w="152400" h="126364">
                  <a:moveTo>
                    <a:pt x="56121" y="85724"/>
                  </a:moveTo>
                  <a:lnTo>
                    <a:pt x="29044" y="121818"/>
                  </a:lnTo>
                  <a:lnTo>
                    <a:pt x="19342" y="125793"/>
                  </a:lnTo>
                  <a:lnTo>
                    <a:pt x="16649" y="124790"/>
                  </a:lnTo>
                  <a:lnTo>
                    <a:pt x="14693" y="122834"/>
                  </a:lnTo>
                  <a:lnTo>
                    <a:pt x="0" y="108140"/>
                  </a:lnTo>
                </a:path>
                <a:path w="152400" h="126364">
                  <a:moveTo>
                    <a:pt x="95250" y="39903"/>
                  </a:moveTo>
                  <a:lnTo>
                    <a:pt x="152400" y="39903"/>
                  </a:lnTo>
                </a:path>
                <a:path w="152400" h="126364">
                  <a:moveTo>
                    <a:pt x="95250" y="116103"/>
                  </a:moveTo>
                  <a:lnTo>
                    <a:pt x="152400" y="116103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59999" y="54399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59999" y="56432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40576" y="5945925"/>
              <a:ext cx="0" cy="39370"/>
            </a:xfrm>
            <a:custGeom>
              <a:avLst/>
              <a:gdLst/>
              <a:ahLst/>
              <a:cxnLst/>
              <a:rect l="l" t="t" r="r" b="b"/>
              <a:pathLst>
                <a:path h="39370">
                  <a:moveTo>
                    <a:pt x="0" y="0"/>
                  </a:moveTo>
                  <a:lnTo>
                    <a:pt x="0" y="38925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1077" y="5822786"/>
              <a:ext cx="80848" cy="168414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467945" y="5984850"/>
              <a:ext cx="292100" cy="58419"/>
            </a:xfrm>
            <a:custGeom>
              <a:avLst/>
              <a:gdLst/>
              <a:ahLst/>
              <a:cxnLst/>
              <a:rect l="l" t="t" r="r" b="b"/>
              <a:pathLst>
                <a:path w="292100" h="58420">
                  <a:moveTo>
                    <a:pt x="179603" y="0"/>
                  </a:moveTo>
                  <a:lnTo>
                    <a:pt x="173406" y="8121"/>
                  </a:lnTo>
                  <a:lnTo>
                    <a:pt x="165446" y="14249"/>
                  </a:lnTo>
                  <a:lnTo>
                    <a:pt x="156175" y="18120"/>
                  </a:lnTo>
                  <a:lnTo>
                    <a:pt x="146049" y="19469"/>
                  </a:lnTo>
                  <a:lnTo>
                    <a:pt x="135930" y="18120"/>
                  </a:lnTo>
                  <a:lnTo>
                    <a:pt x="126660" y="14249"/>
                  </a:lnTo>
                  <a:lnTo>
                    <a:pt x="118700" y="8121"/>
                  </a:lnTo>
                  <a:lnTo>
                    <a:pt x="112509" y="0"/>
                  </a:lnTo>
                  <a:lnTo>
                    <a:pt x="0" y="0"/>
                  </a:lnTo>
                  <a:lnTo>
                    <a:pt x="0" y="19469"/>
                  </a:lnTo>
                  <a:lnTo>
                    <a:pt x="3060" y="34623"/>
                  </a:lnTo>
                  <a:lnTo>
                    <a:pt x="11407" y="47001"/>
                  </a:lnTo>
                  <a:lnTo>
                    <a:pt x="23788" y="55346"/>
                  </a:lnTo>
                  <a:lnTo>
                    <a:pt x="38950" y="58407"/>
                  </a:lnTo>
                  <a:lnTo>
                    <a:pt x="253161" y="58407"/>
                  </a:lnTo>
                  <a:lnTo>
                    <a:pt x="268316" y="55346"/>
                  </a:lnTo>
                  <a:lnTo>
                    <a:pt x="280693" y="47001"/>
                  </a:lnTo>
                  <a:lnTo>
                    <a:pt x="289039" y="34623"/>
                  </a:lnTo>
                  <a:lnTo>
                    <a:pt x="292100" y="19469"/>
                  </a:lnTo>
                  <a:lnTo>
                    <a:pt x="292100" y="0"/>
                  </a:lnTo>
                  <a:lnTo>
                    <a:pt x="179603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8872" y="5744800"/>
              <a:ext cx="195751" cy="184716"/>
            </a:xfrm>
            <a:prstGeom prst="rect">
              <a:avLst/>
            </a:prstGeom>
          </p:spPr>
        </p:pic>
      </p:grpSp>
      <p:sp>
        <p:nvSpPr>
          <p:cNvPr id="48" name="object 48"/>
          <p:cNvSpPr txBox="1"/>
          <p:nvPr/>
        </p:nvSpPr>
        <p:spPr>
          <a:xfrm>
            <a:off x="956899" y="3058623"/>
            <a:ext cx="7404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5" dirty="0">
                <a:solidFill>
                  <a:srgbClr val="333333"/>
                </a:solidFill>
                <a:latin typeface="Arial"/>
                <a:cs typeface="Arial"/>
              </a:rPr>
              <a:t>Introdução</a:t>
            </a:r>
            <a:endParaRPr sz="10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956899" y="3973023"/>
            <a:ext cx="6813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35" dirty="0">
                <a:solidFill>
                  <a:srgbClr val="333333"/>
                </a:solidFill>
                <a:latin typeface="Arial"/>
                <a:cs typeface="Arial"/>
              </a:rPr>
              <a:t>Consultas</a:t>
            </a:r>
            <a:endParaRPr sz="10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56899" y="4887423"/>
            <a:ext cx="6737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2966F5"/>
                </a:solidFill>
                <a:latin typeface="Arial"/>
                <a:cs typeface="Arial"/>
              </a:rPr>
              <a:t>Relatórios</a:t>
            </a:r>
            <a:endParaRPr sz="10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56899" y="5801823"/>
            <a:ext cx="5537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0" dirty="0">
                <a:solidFill>
                  <a:srgbClr val="333333"/>
                </a:solidFill>
                <a:latin typeface="Arial"/>
                <a:cs typeface="Arial"/>
              </a:rPr>
              <a:t>Contato</a:t>
            </a:r>
            <a:endParaRPr sz="1000"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3471329" y="9093200"/>
            <a:ext cx="1153795" cy="508000"/>
          </a:xfrm>
          <a:custGeom>
            <a:avLst/>
            <a:gdLst/>
            <a:ahLst/>
            <a:cxnLst/>
            <a:rect l="l" t="t" r="r" b="b"/>
            <a:pathLst>
              <a:path w="1153795" h="508000">
                <a:moveTo>
                  <a:pt x="1052069" y="0"/>
                </a:moveTo>
                <a:lnTo>
                  <a:pt x="101600" y="0"/>
                </a:lnTo>
                <a:lnTo>
                  <a:pt x="62054" y="7984"/>
                </a:lnTo>
                <a:lnTo>
                  <a:pt x="29759" y="29759"/>
                </a:lnTo>
                <a:lnTo>
                  <a:pt x="7984" y="62054"/>
                </a:lnTo>
                <a:lnTo>
                  <a:pt x="0" y="101600"/>
                </a:lnTo>
                <a:lnTo>
                  <a:pt x="0" y="406400"/>
                </a:lnTo>
                <a:lnTo>
                  <a:pt x="7984" y="445945"/>
                </a:lnTo>
                <a:lnTo>
                  <a:pt x="29759" y="478240"/>
                </a:lnTo>
                <a:lnTo>
                  <a:pt x="62054" y="500015"/>
                </a:lnTo>
                <a:lnTo>
                  <a:pt x="101600" y="508000"/>
                </a:lnTo>
                <a:lnTo>
                  <a:pt x="1052069" y="508000"/>
                </a:lnTo>
                <a:lnTo>
                  <a:pt x="1091614" y="500015"/>
                </a:lnTo>
                <a:lnTo>
                  <a:pt x="1123909" y="478240"/>
                </a:lnTo>
                <a:lnTo>
                  <a:pt x="1145684" y="445945"/>
                </a:lnTo>
                <a:lnTo>
                  <a:pt x="1153669" y="406400"/>
                </a:lnTo>
                <a:lnTo>
                  <a:pt x="1153669" y="101600"/>
                </a:lnTo>
                <a:lnTo>
                  <a:pt x="1145684" y="62054"/>
                </a:lnTo>
                <a:lnTo>
                  <a:pt x="1123909" y="29759"/>
                </a:lnTo>
                <a:lnTo>
                  <a:pt x="1091614" y="7984"/>
                </a:lnTo>
                <a:lnTo>
                  <a:pt x="1052069" y="0"/>
                </a:lnTo>
                <a:close/>
              </a:path>
            </a:pathLst>
          </a:custGeom>
          <a:solidFill>
            <a:srgbClr val="012A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3878829" y="9251822"/>
            <a:ext cx="4191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0" dirty="0">
                <a:solidFill>
                  <a:srgbClr val="FFFFFF"/>
                </a:solidFill>
                <a:latin typeface="Arial"/>
                <a:cs typeface="Arial"/>
              </a:rPr>
              <a:t>Voltar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54" name="object 5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51335" y="9273381"/>
            <a:ext cx="147637" cy="147637"/>
          </a:xfrm>
          <a:prstGeom prst="rect">
            <a:avLst/>
          </a:prstGeom>
        </p:spPr>
      </p:pic>
      <p:sp>
        <p:nvSpPr>
          <p:cNvPr id="55" name="object 55"/>
          <p:cNvSpPr/>
          <p:nvPr/>
        </p:nvSpPr>
        <p:spPr>
          <a:xfrm>
            <a:off x="4804994" y="9093200"/>
            <a:ext cx="1153795" cy="508000"/>
          </a:xfrm>
          <a:custGeom>
            <a:avLst/>
            <a:gdLst/>
            <a:ahLst/>
            <a:cxnLst/>
            <a:rect l="l" t="t" r="r" b="b"/>
            <a:pathLst>
              <a:path w="1153795" h="508000">
                <a:moveTo>
                  <a:pt x="1052069" y="0"/>
                </a:moveTo>
                <a:lnTo>
                  <a:pt x="101600" y="0"/>
                </a:lnTo>
                <a:lnTo>
                  <a:pt x="62054" y="7984"/>
                </a:lnTo>
                <a:lnTo>
                  <a:pt x="29759" y="29759"/>
                </a:lnTo>
                <a:lnTo>
                  <a:pt x="7984" y="62054"/>
                </a:lnTo>
                <a:lnTo>
                  <a:pt x="0" y="101600"/>
                </a:lnTo>
                <a:lnTo>
                  <a:pt x="0" y="406400"/>
                </a:lnTo>
                <a:lnTo>
                  <a:pt x="7984" y="445945"/>
                </a:lnTo>
                <a:lnTo>
                  <a:pt x="29759" y="478240"/>
                </a:lnTo>
                <a:lnTo>
                  <a:pt x="62054" y="500015"/>
                </a:lnTo>
                <a:lnTo>
                  <a:pt x="101600" y="508000"/>
                </a:lnTo>
                <a:lnTo>
                  <a:pt x="1052069" y="508000"/>
                </a:lnTo>
                <a:lnTo>
                  <a:pt x="1091614" y="500015"/>
                </a:lnTo>
                <a:lnTo>
                  <a:pt x="1123909" y="478240"/>
                </a:lnTo>
                <a:lnTo>
                  <a:pt x="1145684" y="445945"/>
                </a:lnTo>
                <a:lnTo>
                  <a:pt x="1153669" y="406400"/>
                </a:lnTo>
                <a:lnTo>
                  <a:pt x="1153669" y="101600"/>
                </a:lnTo>
                <a:lnTo>
                  <a:pt x="1145684" y="62054"/>
                </a:lnTo>
                <a:lnTo>
                  <a:pt x="1123909" y="29759"/>
                </a:lnTo>
                <a:lnTo>
                  <a:pt x="1091614" y="7984"/>
                </a:lnTo>
                <a:lnTo>
                  <a:pt x="1052069" y="0"/>
                </a:lnTo>
                <a:close/>
              </a:path>
            </a:pathLst>
          </a:custGeom>
          <a:solidFill>
            <a:srgbClr val="012A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4972294" y="9251822"/>
            <a:ext cx="5765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5" dirty="0">
                <a:solidFill>
                  <a:srgbClr val="FFFFFF"/>
                </a:solidFill>
                <a:latin typeface="Arial"/>
                <a:cs typeface="Arial"/>
              </a:rPr>
              <a:t>Avançar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57" name="object 5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627355" y="9273381"/>
            <a:ext cx="147637" cy="147637"/>
          </a:xfrm>
          <a:prstGeom prst="rect">
            <a:avLst/>
          </a:prstGeom>
        </p:spPr>
      </p:pic>
      <p:sp>
        <p:nvSpPr>
          <p:cNvPr id="59" name="object 9"/>
          <p:cNvSpPr txBox="1"/>
          <p:nvPr/>
        </p:nvSpPr>
        <p:spPr>
          <a:xfrm>
            <a:off x="10261600" y="3917778"/>
            <a:ext cx="5630545" cy="2061845"/>
          </a:xfrm>
          <a:prstGeom prst="rect">
            <a:avLst/>
          </a:prstGeom>
          <a:solidFill>
            <a:srgbClr val="00C482"/>
          </a:solidFill>
        </p:spPr>
        <p:txBody>
          <a:bodyPr vert="horz" wrap="square" lIns="0" tIns="229235" rIns="0" bIns="0" rtlCol="0">
            <a:spAutoFit/>
          </a:bodyPr>
          <a:lstStyle/>
          <a:p>
            <a:pPr marL="304800">
              <a:lnSpc>
                <a:spcPct val="100000"/>
              </a:lnSpc>
              <a:spcBef>
                <a:spcPts val="1805"/>
              </a:spcBef>
            </a:pPr>
            <a:r>
              <a:rPr sz="2000" b="1" spc="25" dirty="0">
                <a:solidFill>
                  <a:srgbClr val="FFFFFF"/>
                </a:solidFill>
                <a:latin typeface="Tahoma"/>
                <a:cs typeface="Tahoma"/>
              </a:rPr>
              <a:t>Importante!</a:t>
            </a:r>
            <a:endParaRPr sz="2000" dirty="0">
              <a:latin typeface="Tahoma"/>
              <a:cs typeface="Tahoma"/>
            </a:endParaRPr>
          </a:p>
          <a:p>
            <a:pPr marL="304800" marR="491490">
              <a:lnSpc>
                <a:spcPct val="111100"/>
              </a:lnSpc>
              <a:spcBef>
                <a:spcPts val="1900"/>
              </a:spcBef>
            </a:pPr>
            <a:r>
              <a:rPr sz="15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Em</a:t>
            </a:r>
            <a:r>
              <a:rPr sz="15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“Status”</a:t>
            </a:r>
            <a:r>
              <a:rPr sz="15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85" dirty="0">
                <a:solidFill>
                  <a:srgbClr val="FFFFFF"/>
                </a:solidFill>
                <a:latin typeface="Lucida Sans Unicode"/>
                <a:cs typeface="Lucida Sans Unicode"/>
              </a:rPr>
              <a:t>você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pode</a:t>
            </a:r>
            <a:r>
              <a:rPr sz="15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95" dirty="0">
                <a:solidFill>
                  <a:srgbClr val="FFFFFF"/>
                </a:solidFill>
                <a:latin typeface="Lucida Sans Unicode"/>
                <a:cs typeface="Lucida Sans Unicode"/>
              </a:rPr>
              <a:t>acompanhar</a:t>
            </a:r>
            <a:r>
              <a:rPr sz="15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andamento </a:t>
            </a:r>
            <a:r>
              <a:rPr sz="1500" spc="-459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15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sua</a:t>
            </a:r>
            <a:r>
              <a:rPr sz="15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solicitação,</a:t>
            </a:r>
            <a:r>
              <a:rPr sz="15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185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situação</a:t>
            </a:r>
            <a:r>
              <a:rPr sz="15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atual,</a:t>
            </a:r>
            <a:r>
              <a:rPr sz="15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100" dirty="0">
                <a:solidFill>
                  <a:srgbClr val="FFFFFF"/>
                </a:solidFill>
                <a:latin typeface="Lucida Sans Unicode"/>
                <a:cs typeface="Lucida Sans Unicode"/>
              </a:rPr>
              <a:t>bem</a:t>
            </a:r>
            <a:r>
              <a:rPr sz="15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90" dirty="0">
                <a:solidFill>
                  <a:srgbClr val="FFFFFF"/>
                </a:solidFill>
                <a:latin typeface="Lucida Sans Unicode"/>
                <a:cs typeface="Lucida Sans Unicode"/>
              </a:rPr>
              <a:t>como</a:t>
            </a:r>
            <a:endParaRPr sz="1500" dirty="0">
              <a:latin typeface="Lucida Sans Unicode"/>
              <a:cs typeface="Lucida Sans Unicode"/>
            </a:endParaRPr>
          </a:p>
          <a:p>
            <a:pPr marL="304800" marR="968375">
              <a:lnSpc>
                <a:spcPct val="111100"/>
              </a:lnSpc>
            </a:pPr>
            <a:r>
              <a:rPr sz="1500" spc="185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conclusão</a:t>
            </a:r>
            <a:r>
              <a:rPr sz="15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do</a:t>
            </a:r>
            <a:r>
              <a:rPr sz="15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pedido,</a:t>
            </a:r>
            <a:r>
              <a:rPr sz="15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Lucida Sans Unicode"/>
                <a:cs typeface="Lucida Sans Unicode"/>
              </a:rPr>
              <a:t>com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sz="15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surgimento</a:t>
            </a:r>
            <a:r>
              <a:rPr sz="15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125" dirty="0">
                <a:solidFill>
                  <a:srgbClr val="FFFFFF"/>
                </a:solidFill>
                <a:latin typeface="Lucida Sans Unicode"/>
                <a:cs typeface="Lucida Sans Unicode"/>
              </a:rPr>
              <a:t>da </a:t>
            </a:r>
            <a:r>
              <a:rPr sz="1500" spc="-459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95" dirty="0">
                <a:solidFill>
                  <a:srgbClr val="FFFFFF"/>
                </a:solidFill>
                <a:latin typeface="Lucida Sans Unicode"/>
                <a:cs typeface="Lucida Sans Unicode"/>
              </a:rPr>
              <a:t>mensagem</a:t>
            </a:r>
            <a:r>
              <a:rPr sz="15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“Finalizada”.</a:t>
            </a:r>
            <a:endParaRPr sz="1500" dirty="0">
              <a:latin typeface="Lucida Sans Unicode"/>
              <a:cs typeface="Lucida Sans Unicode"/>
            </a:endParaRPr>
          </a:p>
        </p:txBody>
      </p:sp>
      <p:grpSp>
        <p:nvGrpSpPr>
          <p:cNvPr id="60" name="Agrupar 59"/>
          <p:cNvGrpSpPr/>
          <p:nvPr/>
        </p:nvGrpSpPr>
        <p:grpSpPr>
          <a:xfrm>
            <a:off x="17158" y="1683481"/>
            <a:ext cx="2036445" cy="7663719"/>
            <a:chOff x="-51864" y="1405303"/>
            <a:chExt cx="2036445" cy="7721600"/>
          </a:xfrm>
        </p:grpSpPr>
        <p:sp>
          <p:nvSpPr>
            <p:cNvPr id="61" name="object 24"/>
            <p:cNvSpPr/>
            <p:nvPr/>
          </p:nvSpPr>
          <p:spPr>
            <a:xfrm>
              <a:off x="-51864" y="1405303"/>
              <a:ext cx="2036445" cy="7721600"/>
            </a:xfrm>
            <a:custGeom>
              <a:avLst/>
              <a:gdLst/>
              <a:ahLst/>
              <a:cxnLst/>
              <a:rect l="l" t="t" r="r" b="b"/>
              <a:pathLst>
                <a:path w="2036445" h="7721600">
                  <a:moveTo>
                    <a:pt x="2036406" y="0"/>
                  </a:moveTo>
                  <a:lnTo>
                    <a:pt x="0" y="0"/>
                  </a:lnTo>
                  <a:lnTo>
                    <a:pt x="0" y="7721600"/>
                  </a:lnTo>
                  <a:lnTo>
                    <a:pt x="2036406" y="7721600"/>
                  </a:lnTo>
                  <a:lnTo>
                    <a:pt x="203640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2" name="object 26"/>
            <p:cNvSpPr/>
            <p:nvPr/>
          </p:nvSpPr>
          <p:spPr>
            <a:xfrm flipV="1">
              <a:off x="373889" y="4525540"/>
              <a:ext cx="1323420" cy="9726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27"/>
            <p:cNvSpPr/>
            <p:nvPr/>
          </p:nvSpPr>
          <p:spPr>
            <a:xfrm>
              <a:off x="306734" y="5483512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28"/>
            <p:cNvSpPr/>
            <p:nvPr/>
          </p:nvSpPr>
          <p:spPr>
            <a:xfrm>
              <a:off x="373889" y="1942027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29"/>
            <p:cNvSpPr txBox="1"/>
            <p:nvPr/>
          </p:nvSpPr>
          <p:spPr>
            <a:xfrm>
              <a:off x="956899" y="2194481"/>
              <a:ext cx="37465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20" dirty="0">
                  <a:latin typeface="Arial"/>
                  <a:cs typeface="Arial"/>
                </a:rPr>
                <a:t>Início</a:t>
              </a:r>
              <a:endParaRPr sz="1000" dirty="0">
                <a:latin typeface="Arial"/>
                <a:cs typeface="Arial"/>
              </a:endParaRPr>
            </a:p>
          </p:txBody>
        </p:sp>
        <p:pic>
          <p:nvPicPr>
            <p:cNvPr id="66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0546" y="2267248"/>
              <a:ext cx="226910" cy="119811"/>
            </a:xfrm>
            <a:prstGeom prst="rect">
              <a:avLst/>
            </a:prstGeom>
          </p:spPr>
        </p:pic>
        <p:sp>
          <p:nvSpPr>
            <p:cNvPr id="67" name="object 32"/>
            <p:cNvSpPr/>
            <p:nvPr/>
          </p:nvSpPr>
          <p:spPr>
            <a:xfrm>
              <a:off x="467945" y="2096229"/>
              <a:ext cx="292100" cy="138430"/>
            </a:xfrm>
            <a:custGeom>
              <a:avLst/>
              <a:gdLst/>
              <a:ahLst/>
              <a:cxnLst/>
              <a:rect l="l" t="t" r="r" b="b"/>
              <a:pathLst>
                <a:path w="292100" h="138430">
                  <a:moveTo>
                    <a:pt x="0" y="137998"/>
                  </a:moveTo>
                  <a:lnTo>
                    <a:pt x="132283" y="5702"/>
                  </a:lnTo>
                  <a:lnTo>
                    <a:pt x="135928" y="2044"/>
                  </a:lnTo>
                  <a:lnTo>
                    <a:pt x="140881" y="0"/>
                  </a:lnTo>
                  <a:lnTo>
                    <a:pt x="146050" y="0"/>
                  </a:lnTo>
                  <a:lnTo>
                    <a:pt x="151218" y="0"/>
                  </a:lnTo>
                  <a:lnTo>
                    <a:pt x="156171" y="2044"/>
                  </a:lnTo>
                  <a:lnTo>
                    <a:pt x="159829" y="5702"/>
                  </a:lnTo>
                  <a:lnTo>
                    <a:pt x="292100" y="137998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3"/>
            <p:cNvSpPr/>
            <p:nvPr/>
          </p:nvSpPr>
          <p:spPr>
            <a:xfrm>
              <a:off x="359999" y="2950258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4"/>
            <p:cNvSpPr/>
            <p:nvPr/>
          </p:nvSpPr>
          <p:spPr>
            <a:xfrm>
              <a:off x="474710" y="3095566"/>
              <a:ext cx="285750" cy="217804"/>
            </a:xfrm>
            <a:custGeom>
              <a:avLst/>
              <a:gdLst/>
              <a:ahLst/>
              <a:cxnLst/>
              <a:rect l="l" t="t" r="r" b="b"/>
              <a:pathLst>
                <a:path w="285750" h="217804">
                  <a:moveTo>
                    <a:pt x="33058" y="0"/>
                  </a:moveTo>
                  <a:lnTo>
                    <a:pt x="46031" y="47513"/>
                  </a:lnTo>
                  <a:lnTo>
                    <a:pt x="49031" y="92971"/>
                  </a:lnTo>
                  <a:lnTo>
                    <a:pt x="42237" y="136411"/>
                  </a:lnTo>
                  <a:lnTo>
                    <a:pt x="25833" y="177869"/>
                  </a:lnTo>
                  <a:lnTo>
                    <a:pt x="0" y="217385"/>
                  </a:lnTo>
                  <a:lnTo>
                    <a:pt x="233946" y="217385"/>
                  </a:lnTo>
                  <a:lnTo>
                    <a:pt x="261541" y="179106"/>
                  </a:lnTo>
                  <a:lnTo>
                    <a:pt x="278643" y="138227"/>
                  </a:lnTo>
                  <a:lnTo>
                    <a:pt x="285251" y="94749"/>
                  </a:lnTo>
                  <a:lnTo>
                    <a:pt x="281367" y="48673"/>
                  </a:lnTo>
                  <a:lnTo>
                    <a:pt x="266992" y="0"/>
                  </a:lnTo>
                  <a:lnTo>
                    <a:pt x="33058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42"/>
            <p:cNvSpPr txBox="1"/>
            <p:nvPr/>
          </p:nvSpPr>
          <p:spPr>
            <a:xfrm>
              <a:off x="956899" y="3108882"/>
              <a:ext cx="74041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45" dirty="0">
                  <a:latin typeface="Arial"/>
                  <a:cs typeface="Arial"/>
                </a:rPr>
                <a:t>Introdução</a:t>
              </a:r>
              <a:endParaRPr sz="1000" dirty="0">
                <a:latin typeface="Arial"/>
                <a:cs typeface="Arial"/>
              </a:endParaRPr>
            </a:p>
          </p:txBody>
        </p:sp>
        <p:grpSp>
          <p:nvGrpSpPr>
            <p:cNvPr id="71" name="Agrupar 70"/>
            <p:cNvGrpSpPr/>
            <p:nvPr/>
          </p:nvGrpSpPr>
          <p:grpSpPr>
            <a:xfrm>
              <a:off x="317512" y="4843379"/>
              <a:ext cx="1617547" cy="508000"/>
              <a:chOff x="359999" y="3814400"/>
              <a:chExt cx="1617547" cy="508000"/>
            </a:xfrm>
          </p:grpSpPr>
          <p:sp>
            <p:nvSpPr>
              <p:cNvPr id="91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3" name="object 39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94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 Eficiência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2" name="Agrupar 71"/>
            <p:cNvGrpSpPr/>
            <p:nvPr/>
          </p:nvGrpSpPr>
          <p:grpSpPr>
            <a:xfrm>
              <a:off x="353089" y="5842173"/>
              <a:ext cx="1270635" cy="508000"/>
              <a:chOff x="359999" y="4728800"/>
              <a:chExt cx="1270635" cy="508000"/>
            </a:xfrm>
          </p:grpSpPr>
          <p:sp>
            <p:nvSpPr>
              <p:cNvPr id="87" name="object 40"/>
              <p:cNvSpPr/>
              <p:nvPr/>
            </p:nvSpPr>
            <p:spPr>
              <a:xfrm>
                <a:off x="359999" y="47288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2966F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" name="object 44"/>
              <p:cNvSpPr txBox="1"/>
              <p:nvPr/>
            </p:nvSpPr>
            <p:spPr>
              <a:xfrm>
                <a:off x="956899" y="4887423"/>
                <a:ext cx="673735" cy="17780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20" dirty="0">
                    <a:solidFill>
                      <a:srgbClr val="333333"/>
                    </a:solidFill>
                    <a:latin typeface="Arial"/>
                    <a:cs typeface="Arial"/>
                  </a:rPr>
                  <a:t>Relatórios</a:t>
                </a:r>
                <a:endParaRPr sz="1000" dirty="0">
                  <a:latin typeface="Arial"/>
                  <a:cs typeface="Arial"/>
                </a:endParaRPr>
              </a:p>
            </p:txBody>
          </p:sp>
          <p:sp>
            <p:nvSpPr>
              <p:cNvPr id="89" name="object 48"/>
              <p:cNvSpPr/>
              <p:nvPr/>
            </p:nvSpPr>
            <p:spPr>
              <a:xfrm>
                <a:off x="492790" y="4796352"/>
                <a:ext cx="2476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285750">
                    <a:moveTo>
                      <a:pt x="247650" y="266700"/>
                    </a:moveTo>
                    <a:lnTo>
                      <a:pt x="246152" y="274112"/>
                    </a:lnTo>
                    <a:lnTo>
                      <a:pt x="242068" y="280168"/>
                    </a:lnTo>
                    <a:lnTo>
                      <a:pt x="236012" y="284252"/>
                    </a:lnTo>
                    <a:lnTo>
                      <a:pt x="228600" y="285750"/>
                    </a:lnTo>
                    <a:lnTo>
                      <a:pt x="19050" y="285750"/>
                    </a:lnTo>
                    <a:lnTo>
                      <a:pt x="11637" y="284252"/>
                    </a:lnTo>
                    <a:lnTo>
                      <a:pt x="5581" y="280168"/>
                    </a:lnTo>
                    <a:lnTo>
                      <a:pt x="1497" y="274112"/>
                    </a:lnTo>
                    <a:lnTo>
                      <a:pt x="0" y="266700"/>
                    </a:lnTo>
                    <a:lnTo>
                      <a:pt x="0" y="19050"/>
                    </a:lnTo>
                    <a:lnTo>
                      <a:pt x="1497" y="11637"/>
                    </a:lnTo>
                    <a:lnTo>
                      <a:pt x="5581" y="5581"/>
                    </a:lnTo>
                    <a:lnTo>
                      <a:pt x="11637" y="1497"/>
                    </a:lnTo>
                    <a:lnTo>
                      <a:pt x="19050" y="0"/>
                    </a:lnTo>
                    <a:lnTo>
                      <a:pt x="154038" y="0"/>
                    </a:lnTo>
                    <a:lnTo>
                      <a:pt x="159080" y="0"/>
                    </a:lnTo>
                    <a:lnTo>
                      <a:pt x="163931" y="2006"/>
                    </a:lnTo>
                    <a:lnTo>
                      <a:pt x="167500" y="5575"/>
                    </a:lnTo>
                    <a:lnTo>
                      <a:pt x="242074" y="80149"/>
                    </a:lnTo>
                    <a:lnTo>
                      <a:pt x="245643" y="83718"/>
                    </a:lnTo>
                    <a:lnTo>
                      <a:pt x="247650" y="88557"/>
                    </a:lnTo>
                    <a:lnTo>
                      <a:pt x="247650" y="93611"/>
                    </a:lnTo>
                    <a:lnTo>
                      <a:pt x="247650" y="266700"/>
                    </a:lnTo>
                    <a:close/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" name="object 50"/>
              <p:cNvSpPr/>
              <p:nvPr/>
            </p:nvSpPr>
            <p:spPr>
              <a:xfrm>
                <a:off x="525407" y="4904302"/>
                <a:ext cx="157883" cy="13091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26364">
                    <a:moveTo>
                      <a:pt x="56121" y="0"/>
                    </a:moveTo>
                    <a:lnTo>
                      <a:pt x="29044" y="36093"/>
                    </a:lnTo>
                    <a:lnTo>
                      <a:pt x="19342" y="40068"/>
                    </a:lnTo>
                    <a:lnTo>
                      <a:pt x="16649" y="39065"/>
                    </a:lnTo>
                    <a:lnTo>
                      <a:pt x="14693" y="37109"/>
                    </a:lnTo>
                    <a:lnTo>
                      <a:pt x="0" y="22428"/>
                    </a:lnTo>
                  </a:path>
                  <a:path w="152400" h="126364">
                    <a:moveTo>
                      <a:pt x="56121" y="85724"/>
                    </a:moveTo>
                    <a:lnTo>
                      <a:pt x="29044" y="121818"/>
                    </a:lnTo>
                    <a:lnTo>
                      <a:pt x="19342" y="125793"/>
                    </a:lnTo>
                    <a:lnTo>
                      <a:pt x="16649" y="124790"/>
                    </a:lnTo>
                    <a:lnTo>
                      <a:pt x="14693" y="122834"/>
                    </a:lnTo>
                    <a:lnTo>
                      <a:pt x="0" y="108140"/>
                    </a:lnTo>
                  </a:path>
                  <a:path w="152400" h="126364">
                    <a:moveTo>
                      <a:pt x="95250" y="39903"/>
                    </a:moveTo>
                    <a:lnTo>
                      <a:pt x="152400" y="39903"/>
                    </a:lnTo>
                  </a:path>
                  <a:path w="152400" h="126364">
                    <a:moveTo>
                      <a:pt x="95250" y="116103"/>
                    </a:moveTo>
                    <a:lnTo>
                      <a:pt x="152400" y="116103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73" name="Agrupar 72"/>
            <p:cNvGrpSpPr/>
            <p:nvPr/>
          </p:nvGrpSpPr>
          <p:grpSpPr>
            <a:xfrm>
              <a:off x="373889" y="6760167"/>
              <a:ext cx="1111798" cy="508000"/>
              <a:chOff x="373889" y="6552228"/>
              <a:chExt cx="1111798" cy="508000"/>
            </a:xfrm>
          </p:grpSpPr>
          <p:grpSp>
            <p:nvGrpSpPr>
              <p:cNvPr id="82" name="Agrupar 81"/>
              <p:cNvGrpSpPr/>
              <p:nvPr/>
            </p:nvGrpSpPr>
            <p:grpSpPr>
              <a:xfrm>
                <a:off x="373889" y="6552228"/>
                <a:ext cx="508000" cy="508000"/>
                <a:chOff x="373889" y="5599628"/>
                <a:chExt cx="508000" cy="508000"/>
              </a:xfrm>
            </p:grpSpPr>
            <p:sp>
              <p:nvSpPr>
                <p:cNvPr id="84" name="object 52"/>
                <p:cNvSpPr/>
                <p:nvPr/>
              </p:nvSpPr>
              <p:spPr>
                <a:xfrm>
                  <a:off x="373889" y="5599628"/>
                  <a:ext cx="508000" cy="5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00" h="508000">
                      <a:moveTo>
                        <a:pt x="254000" y="0"/>
                      </a:moveTo>
                      <a:lnTo>
                        <a:pt x="208342" y="4092"/>
                      </a:lnTo>
                      <a:lnTo>
                        <a:pt x="165369" y="15890"/>
                      </a:lnTo>
                      <a:lnTo>
                        <a:pt x="125799" y="34677"/>
                      </a:lnTo>
                      <a:lnTo>
                        <a:pt x="90349" y="59736"/>
                      </a:lnTo>
                      <a:lnTo>
                        <a:pt x="59736" y="90349"/>
                      </a:lnTo>
                      <a:lnTo>
                        <a:pt x="34677" y="125799"/>
                      </a:lnTo>
                      <a:lnTo>
                        <a:pt x="15890" y="165369"/>
                      </a:lnTo>
                      <a:lnTo>
                        <a:pt x="4092" y="208342"/>
                      </a:lnTo>
                      <a:lnTo>
                        <a:pt x="0" y="254000"/>
                      </a:lnTo>
                      <a:lnTo>
                        <a:pt x="4092" y="299657"/>
                      </a:lnTo>
                      <a:lnTo>
                        <a:pt x="15890" y="342630"/>
                      </a:lnTo>
                      <a:lnTo>
                        <a:pt x="34677" y="382200"/>
                      </a:lnTo>
                      <a:lnTo>
                        <a:pt x="59736" y="417650"/>
                      </a:lnTo>
                      <a:lnTo>
                        <a:pt x="90349" y="448263"/>
                      </a:lnTo>
                      <a:lnTo>
                        <a:pt x="125799" y="473322"/>
                      </a:lnTo>
                      <a:lnTo>
                        <a:pt x="165369" y="492109"/>
                      </a:lnTo>
                      <a:lnTo>
                        <a:pt x="208342" y="503907"/>
                      </a:lnTo>
                      <a:lnTo>
                        <a:pt x="254000" y="508000"/>
                      </a:lnTo>
                      <a:lnTo>
                        <a:pt x="299657" y="503907"/>
                      </a:lnTo>
                      <a:lnTo>
                        <a:pt x="342630" y="492109"/>
                      </a:lnTo>
                      <a:lnTo>
                        <a:pt x="382200" y="473322"/>
                      </a:lnTo>
                      <a:lnTo>
                        <a:pt x="417650" y="448263"/>
                      </a:lnTo>
                      <a:lnTo>
                        <a:pt x="448263" y="417650"/>
                      </a:lnTo>
                      <a:lnTo>
                        <a:pt x="473322" y="382200"/>
                      </a:lnTo>
                      <a:lnTo>
                        <a:pt x="492109" y="342630"/>
                      </a:lnTo>
                      <a:lnTo>
                        <a:pt x="503907" y="299657"/>
                      </a:lnTo>
                      <a:lnTo>
                        <a:pt x="508000" y="254000"/>
                      </a:lnTo>
                      <a:lnTo>
                        <a:pt x="503907" y="208342"/>
                      </a:lnTo>
                      <a:lnTo>
                        <a:pt x="492109" y="165369"/>
                      </a:lnTo>
                      <a:lnTo>
                        <a:pt x="473322" y="125799"/>
                      </a:lnTo>
                      <a:lnTo>
                        <a:pt x="448263" y="90349"/>
                      </a:lnTo>
                      <a:lnTo>
                        <a:pt x="417650" y="59736"/>
                      </a:lnTo>
                      <a:lnTo>
                        <a:pt x="382200" y="34677"/>
                      </a:lnTo>
                      <a:lnTo>
                        <a:pt x="342630" y="15890"/>
                      </a:lnTo>
                      <a:lnTo>
                        <a:pt x="299657" y="4092"/>
                      </a:lnTo>
                      <a:lnTo>
                        <a:pt x="2540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5" name="object 55"/>
                <p:cNvSpPr/>
                <p:nvPr/>
              </p:nvSpPr>
              <p:spPr>
                <a:xfrm>
                  <a:off x="481835" y="5941278"/>
                  <a:ext cx="292100" cy="58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100" h="58420">
                      <a:moveTo>
                        <a:pt x="179603" y="0"/>
                      </a:moveTo>
                      <a:lnTo>
                        <a:pt x="173406" y="8121"/>
                      </a:lnTo>
                      <a:lnTo>
                        <a:pt x="165446" y="14249"/>
                      </a:lnTo>
                      <a:lnTo>
                        <a:pt x="156175" y="18120"/>
                      </a:lnTo>
                      <a:lnTo>
                        <a:pt x="146049" y="19469"/>
                      </a:lnTo>
                      <a:lnTo>
                        <a:pt x="135930" y="18120"/>
                      </a:lnTo>
                      <a:lnTo>
                        <a:pt x="126660" y="14249"/>
                      </a:lnTo>
                      <a:lnTo>
                        <a:pt x="118700" y="8121"/>
                      </a:lnTo>
                      <a:lnTo>
                        <a:pt x="112509" y="0"/>
                      </a:lnTo>
                      <a:lnTo>
                        <a:pt x="0" y="0"/>
                      </a:lnTo>
                      <a:lnTo>
                        <a:pt x="0" y="19469"/>
                      </a:lnTo>
                      <a:lnTo>
                        <a:pt x="3060" y="34623"/>
                      </a:lnTo>
                      <a:lnTo>
                        <a:pt x="11407" y="47001"/>
                      </a:lnTo>
                      <a:lnTo>
                        <a:pt x="23788" y="55346"/>
                      </a:lnTo>
                      <a:lnTo>
                        <a:pt x="38950" y="58407"/>
                      </a:lnTo>
                      <a:lnTo>
                        <a:pt x="253161" y="58407"/>
                      </a:lnTo>
                      <a:lnTo>
                        <a:pt x="268316" y="55346"/>
                      </a:lnTo>
                      <a:lnTo>
                        <a:pt x="280693" y="47001"/>
                      </a:lnTo>
                      <a:lnTo>
                        <a:pt x="289039" y="34623"/>
                      </a:lnTo>
                      <a:lnTo>
                        <a:pt x="292100" y="19469"/>
                      </a:lnTo>
                      <a:lnTo>
                        <a:pt x="292100" y="0"/>
                      </a:lnTo>
                      <a:lnTo>
                        <a:pt x="179603" y="0"/>
                      </a:lnTo>
                      <a:close/>
                    </a:path>
                  </a:pathLst>
                </a:custGeom>
                <a:ln w="12700">
                  <a:solidFill>
                    <a:srgbClr val="D5D5D5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86" name="object 56"/>
                <p:cNvPicPr/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540964" y="5701228"/>
                  <a:ext cx="195751" cy="184716"/>
                </a:xfrm>
                <a:prstGeom prst="rect">
                  <a:avLst/>
                </a:prstGeom>
              </p:spPr>
            </p:pic>
          </p:grpSp>
          <p:sp>
            <p:nvSpPr>
              <p:cNvPr id="83" name="object 57"/>
              <p:cNvSpPr txBox="1"/>
              <p:nvPr/>
            </p:nvSpPr>
            <p:spPr>
              <a:xfrm>
                <a:off x="931967" y="6731626"/>
                <a:ext cx="553720" cy="17780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50" dirty="0">
                    <a:solidFill>
                      <a:srgbClr val="333333"/>
                    </a:solidFill>
                    <a:latin typeface="Arial"/>
                    <a:cs typeface="Arial"/>
                  </a:rPr>
                  <a:t>Contato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4" name="Agrupar 73"/>
            <p:cNvGrpSpPr/>
            <p:nvPr/>
          </p:nvGrpSpPr>
          <p:grpSpPr>
            <a:xfrm>
              <a:off x="367034" y="3919001"/>
              <a:ext cx="1617547" cy="508000"/>
              <a:chOff x="359999" y="3814400"/>
              <a:chExt cx="1617547" cy="508000"/>
            </a:xfrm>
          </p:grpSpPr>
          <p:sp>
            <p:nvSpPr>
              <p:cNvPr id="78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0" name="object 39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81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 Funções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5" name="Agrupar 74"/>
            <p:cNvGrpSpPr/>
            <p:nvPr/>
          </p:nvGrpSpPr>
          <p:grpSpPr>
            <a:xfrm>
              <a:off x="353089" y="2653227"/>
              <a:ext cx="1337790" cy="961263"/>
              <a:chOff x="353089" y="2653227"/>
              <a:chExt cx="1337790" cy="961263"/>
            </a:xfrm>
          </p:grpSpPr>
          <p:sp>
            <p:nvSpPr>
              <p:cNvPr id="76" name="object 25"/>
              <p:cNvSpPr/>
              <p:nvPr/>
            </p:nvSpPr>
            <p:spPr>
              <a:xfrm>
                <a:off x="373889" y="2653227"/>
                <a:ext cx="13169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object 26"/>
              <p:cNvSpPr/>
              <p:nvPr/>
            </p:nvSpPr>
            <p:spPr>
              <a:xfrm flipV="1">
                <a:off x="353089" y="3517230"/>
                <a:ext cx="1323420" cy="9726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9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4614" y="2461424"/>
            <a:ext cx="226910" cy="119811"/>
          </a:xfrm>
          <a:prstGeom prst="rect">
            <a:avLst/>
          </a:prstGeom>
        </p:spPr>
      </p:pic>
      <p:sp>
        <p:nvSpPr>
          <p:cNvPr id="96" name="object 26"/>
          <p:cNvSpPr/>
          <p:nvPr/>
        </p:nvSpPr>
        <p:spPr>
          <a:xfrm>
            <a:off x="562013" y="2310307"/>
            <a:ext cx="292100" cy="138430"/>
          </a:xfrm>
          <a:custGeom>
            <a:avLst/>
            <a:gdLst/>
            <a:ahLst/>
            <a:cxnLst/>
            <a:rect l="l" t="t" r="r" b="b"/>
            <a:pathLst>
              <a:path w="292100" h="138430">
                <a:moveTo>
                  <a:pt x="0" y="137998"/>
                </a:moveTo>
                <a:lnTo>
                  <a:pt x="132283" y="5702"/>
                </a:lnTo>
                <a:lnTo>
                  <a:pt x="135928" y="2044"/>
                </a:lnTo>
                <a:lnTo>
                  <a:pt x="140881" y="0"/>
                </a:lnTo>
                <a:lnTo>
                  <a:pt x="146050" y="0"/>
                </a:lnTo>
                <a:lnTo>
                  <a:pt x="151218" y="0"/>
                </a:lnTo>
                <a:lnTo>
                  <a:pt x="156171" y="2044"/>
                </a:lnTo>
                <a:lnTo>
                  <a:pt x="159829" y="5702"/>
                </a:lnTo>
                <a:lnTo>
                  <a:pt x="292100" y="137998"/>
                </a:lnTo>
              </a:path>
            </a:pathLst>
          </a:custGeom>
          <a:ln w="12700">
            <a:solidFill>
              <a:srgbClr val="D5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27"/>
          <p:cNvSpPr/>
          <p:nvPr/>
        </p:nvSpPr>
        <p:spPr>
          <a:xfrm>
            <a:off x="342494" y="6832600"/>
            <a:ext cx="1316990" cy="0"/>
          </a:xfrm>
          <a:custGeom>
            <a:avLst/>
            <a:gdLst/>
            <a:ahLst/>
            <a:cxnLst/>
            <a:rect l="l" t="t" r="r" b="b"/>
            <a:pathLst>
              <a:path w="1316989">
                <a:moveTo>
                  <a:pt x="0" y="0"/>
                </a:moveTo>
                <a:lnTo>
                  <a:pt x="131640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51154" y="584327"/>
            <a:ext cx="65639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000" b="1" spc="80" dirty="0">
                <a:solidFill>
                  <a:srgbClr val="999999"/>
                </a:solidFill>
                <a:latin typeface="Trebuchet MS"/>
                <a:cs typeface="Trebuchet MS"/>
              </a:rPr>
              <a:t>Informação</a:t>
            </a:r>
            <a:r>
              <a:rPr sz="1000" b="1" spc="-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b="1" spc="55" dirty="0">
                <a:solidFill>
                  <a:srgbClr val="999999"/>
                </a:solidFill>
                <a:latin typeface="Trebuchet MS"/>
                <a:cs typeface="Trebuchet MS"/>
              </a:rPr>
              <a:t>confidencial</a:t>
            </a:r>
            <a:r>
              <a:rPr sz="1000" b="1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80" dirty="0">
                <a:solidFill>
                  <a:srgbClr val="999999"/>
                </a:solidFill>
                <a:latin typeface="Trebuchet MS"/>
                <a:cs typeface="Trebuchet MS"/>
              </a:rPr>
              <a:t>-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Este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documento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5" dirty="0">
                <a:solidFill>
                  <a:srgbClr val="999999"/>
                </a:solidFill>
                <a:latin typeface="Trebuchet MS"/>
                <a:cs typeface="Trebuchet MS"/>
              </a:rPr>
              <a:t>foi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classificado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pela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Área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de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Capacitação,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acesso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5" dirty="0">
                <a:solidFill>
                  <a:srgbClr val="999999"/>
                </a:solidFill>
                <a:latin typeface="Trebuchet MS"/>
                <a:cs typeface="Trebuchet MS"/>
              </a:rPr>
              <a:t>está </a:t>
            </a:r>
            <a:r>
              <a:rPr sz="1000" spc="-2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autorizado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exclusivamente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SPC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5" dirty="0">
                <a:solidFill>
                  <a:srgbClr val="999999"/>
                </a:solidFill>
                <a:latin typeface="Trebuchet MS"/>
                <a:cs typeface="Trebuchet MS"/>
              </a:rPr>
              <a:t>Brasil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Poder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Judiciário.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59054" y="558800"/>
            <a:ext cx="0" cy="508000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ln w="6350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93016" y="2058689"/>
            <a:ext cx="5254625" cy="2690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lang="pt-BR" sz="1500" dirty="0">
                <a:latin typeface="Lucida Sans Unicode"/>
                <a:cs typeface="Lucida Sans Unicode"/>
              </a:rPr>
              <a:t>Ações Disponíveis  - Pós solicitação:</a:t>
            </a:r>
            <a:endParaRPr sz="1500" dirty="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7928" y="2609239"/>
            <a:ext cx="5384800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111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b="1" spc="5" dirty="0">
                <a:solidFill>
                  <a:srgbClr val="333333"/>
                </a:solidFill>
                <a:latin typeface="Tahoma"/>
                <a:cs typeface="Tahoma"/>
              </a:rPr>
              <a:t>Fazer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25" dirty="0">
                <a:solidFill>
                  <a:srgbClr val="333333"/>
                </a:solidFill>
                <a:latin typeface="Tahoma"/>
                <a:cs typeface="Tahoma"/>
              </a:rPr>
              <a:t>o</a:t>
            </a:r>
            <a:r>
              <a:rPr sz="1500" b="1" spc="-12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40" dirty="0">
                <a:solidFill>
                  <a:srgbClr val="333333"/>
                </a:solidFill>
                <a:latin typeface="Tahoma"/>
                <a:cs typeface="Tahoma"/>
              </a:rPr>
              <a:t>download</a:t>
            </a:r>
            <a:r>
              <a:rPr sz="1500" b="1" spc="-12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50" dirty="0">
                <a:solidFill>
                  <a:srgbClr val="333333"/>
                </a:solidFill>
                <a:latin typeface="Tahoma"/>
                <a:cs typeface="Tahoma"/>
              </a:rPr>
              <a:t>do</a:t>
            </a:r>
            <a:r>
              <a:rPr sz="1500" b="1" spc="-12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333333"/>
                </a:solidFill>
                <a:latin typeface="Tahoma"/>
                <a:cs typeface="Tahoma"/>
              </a:rPr>
              <a:t>relatório:</a:t>
            </a:r>
            <a:r>
              <a:rPr sz="1500" b="1" spc="-3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spc="95" dirty="0">
                <a:solidFill>
                  <a:srgbClr val="333333"/>
                </a:solidFill>
                <a:latin typeface="Lucida Sans Unicode"/>
                <a:cs typeface="Lucida Sans Unicode"/>
              </a:rPr>
              <a:t>opção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disponível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5" dirty="0">
                <a:solidFill>
                  <a:srgbClr val="333333"/>
                </a:solidFill>
                <a:latin typeface="Lucida Sans Unicode"/>
                <a:cs typeface="Lucida Sans Unicode"/>
              </a:rPr>
              <a:t>para </a:t>
            </a:r>
            <a:r>
              <a:rPr sz="1500" spc="-459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20" dirty="0">
                <a:solidFill>
                  <a:srgbClr val="333333"/>
                </a:solidFill>
                <a:latin typeface="Lucida Sans Unicode"/>
                <a:cs typeface="Lucida Sans Unicode"/>
              </a:rPr>
              <a:t>baixar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arquivo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do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" dirty="0">
                <a:solidFill>
                  <a:srgbClr val="333333"/>
                </a:solidFill>
                <a:latin typeface="Lucida Sans Unicode"/>
                <a:cs typeface="Lucida Sans Unicode"/>
              </a:rPr>
              <a:t>relatório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5" dirty="0">
                <a:solidFill>
                  <a:srgbClr val="333333"/>
                </a:solidFill>
                <a:latin typeface="Lucida Sans Unicode"/>
                <a:cs typeface="Lucida Sans Unicode"/>
              </a:rPr>
              <a:t>gerado</a:t>
            </a:r>
            <a:endParaRPr sz="1500" dirty="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27928" y="3388103"/>
            <a:ext cx="524446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111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b="1" spc="15" dirty="0">
                <a:solidFill>
                  <a:srgbClr val="333333"/>
                </a:solidFill>
                <a:latin typeface="Tahoma"/>
                <a:cs typeface="Tahoma"/>
              </a:rPr>
              <a:t>Enviar </a:t>
            </a:r>
            <a:r>
              <a:rPr sz="1500" b="1" spc="25" dirty="0">
                <a:solidFill>
                  <a:srgbClr val="333333"/>
                </a:solidFill>
                <a:latin typeface="Tahoma"/>
                <a:cs typeface="Tahoma"/>
              </a:rPr>
              <a:t>o </a:t>
            </a:r>
            <a:r>
              <a:rPr sz="1500" b="1" spc="15" dirty="0">
                <a:solidFill>
                  <a:srgbClr val="333333"/>
                </a:solidFill>
                <a:latin typeface="Tahoma"/>
                <a:cs typeface="Tahoma"/>
              </a:rPr>
              <a:t>relatório </a:t>
            </a:r>
            <a:r>
              <a:rPr sz="1500" b="1" spc="30" dirty="0">
                <a:solidFill>
                  <a:srgbClr val="333333"/>
                </a:solidFill>
                <a:latin typeface="Tahoma"/>
                <a:cs typeface="Tahoma"/>
              </a:rPr>
              <a:t>por </a:t>
            </a:r>
            <a:r>
              <a:rPr sz="1500" b="1" spc="55" dirty="0">
                <a:solidFill>
                  <a:srgbClr val="333333"/>
                </a:solidFill>
                <a:latin typeface="Tahoma"/>
                <a:cs typeface="Tahoma"/>
              </a:rPr>
              <a:t>e-mail: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permite 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enviar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o 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" dirty="0">
                <a:solidFill>
                  <a:srgbClr val="333333"/>
                </a:solidFill>
                <a:latin typeface="Lucida Sans Unicode"/>
                <a:cs typeface="Lucida Sans Unicode"/>
              </a:rPr>
              <a:t>relatório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5" dirty="0">
                <a:solidFill>
                  <a:srgbClr val="333333"/>
                </a:solidFill>
                <a:latin typeface="Lucida Sans Unicode"/>
                <a:cs typeface="Lucida Sans Unicode"/>
              </a:rPr>
              <a:t>gerado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por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" dirty="0">
                <a:solidFill>
                  <a:srgbClr val="333333"/>
                </a:solidFill>
                <a:latin typeface="Lucida Sans Unicode"/>
                <a:cs typeface="Lucida Sans Unicode"/>
              </a:rPr>
              <a:t>e-mail,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5" dirty="0">
                <a:solidFill>
                  <a:srgbClr val="333333"/>
                </a:solidFill>
                <a:latin typeface="Lucida Sans Unicode"/>
                <a:cs typeface="Lucida Sans Unicode"/>
              </a:rPr>
              <a:t>basta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20" dirty="0">
                <a:solidFill>
                  <a:srgbClr val="333333"/>
                </a:solidFill>
                <a:latin typeface="Lucida Sans Unicode"/>
                <a:cs typeface="Lucida Sans Unicode"/>
              </a:rPr>
              <a:t>informar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e-mail </a:t>
            </a:r>
            <a:r>
              <a:rPr sz="1500" spc="-459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desejado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clicar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14" dirty="0">
                <a:solidFill>
                  <a:srgbClr val="333333"/>
                </a:solidFill>
                <a:latin typeface="Lucida Sans Unicode"/>
                <a:cs typeface="Lucida Sans Unicode"/>
              </a:rPr>
              <a:t>em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" dirty="0">
                <a:solidFill>
                  <a:srgbClr val="333333"/>
                </a:solidFill>
                <a:latin typeface="Lucida Sans Unicode"/>
                <a:cs typeface="Lucida Sans Unicode"/>
              </a:rPr>
              <a:t>“Alterar”</a:t>
            </a:r>
            <a:endParaRPr sz="1500" dirty="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27928" y="4393473"/>
            <a:ext cx="518477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111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b="1" spc="45" dirty="0">
                <a:solidFill>
                  <a:srgbClr val="333333"/>
                </a:solidFill>
                <a:latin typeface="Tahoma"/>
                <a:cs typeface="Tahoma"/>
              </a:rPr>
              <a:t>Nova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50" dirty="0">
                <a:solidFill>
                  <a:srgbClr val="333333"/>
                </a:solidFill>
                <a:latin typeface="Tahoma"/>
                <a:cs typeface="Tahoma"/>
              </a:rPr>
              <a:t>solicitação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50" dirty="0">
                <a:solidFill>
                  <a:srgbClr val="333333"/>
                </a:solidFill>
                <a:latin typeface="Tahoma"/>
                <a:cs typeface="Tahoma"/>
              </a:rPr>
              <a:t>do</a:t>
            </a:r>
            <a:r>
              <a:rPr sz="1500" b="1" spc="-12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333333"/>
                </a:solidFill>
                <a:latin typeface="Tahoma"/>
                <a:cs typeface="Tahoma"/>
              </a:rPr>
              <a:t>relatório:</a:t>
            </a:r>
            <a:r>
              <a:rPr sz="1500" b="1" spc="-4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direciona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operador </a:t>
            </a:r>
            <a:r>
              <a:rPr sz="1500" spc="-459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0" dirty="0">
                <a:solidFill>
                  <a:srgbClr val="333333"/>
                </a:solidFill>
                <a:latin typeface="Lucida Sans Unicode"/>
                <a:cs typeface="Lucida Sans Unicode"/>
              </a:rPr>
              <a:t>novamente </a:t>
            </a:r>
            <a:r>
              <a:rPr sz="1500" spc="95" dirty="0">
                <a:solidFill>
                  <a:srgbClr val="333333"/>
                </a:solidFill>
                <a:latin typeface="Lucida Sans Unicode"/>
                <a:cs typeface="Lucida Sans Unicode"/>
              </a:rPr>
              <a:t>para </a:t>
            </a:r>
            <a:r>
              <a:rPr sz="1500" spc="185" dirty="0">
                <a:solidFill>
                  <a:srgbClr val="333333"/>
                </a:solidFill>
                <a:latin typeface="Lucida Sans Unicode"/>
                <a:cs typeface="Lucida Sans Unicode"/>
              </a:rPr>
              <a:t>a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tela </a:t>
            </a:r>
            <a:r>
              <a:rPr sz="1500" spc="10" dirty="0">
                <a:solidFill>
                  <a:srgbClr val="333333"/>
                </a:solidFill>
                <a:latin typeface="Lucida Sans Unicode"/>
                <a:cs typeface="Lucida Sans Unicode"/>
              </a:rPr>
              <a:t>inicial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solicitação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 </a:t>
            </a:r>
            <a:r>
              <a:rPr sz="1500" spc="8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" dirty="0">
                <a:solidFill>
                  <a:srgbClr val="333333"/>
                </a:solidFill>
                <a:latin typeface="Lucida Sans Unicode"/>
                <a:cs typeface="Lucida Sans Unicode"/>
              </a:rPr>
              <a:t>relatórios</a:t>
            </a:r>
            <a:endParaRPr sz="1500" dirty="0">
              <a:latin typeface="Lucida Sans Unicode"/>
              <a:cs typeface="Lucida Sans Unicode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25000" y="5487606"/>
            <a:ext cx="5888405" cy="159918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327928" y="5376768"/>
            <a:ext cx="482282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 algn="just">
              <a:lnSpc>
                <a:spcPct val="1111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1500" b="1" spc="-5" dirty="0">
                <a:solidFill>
                  <a:srgbClr val="333333"/>
                </a:solidFill>
                <a:latin typeface="Tahoma"/>
                <a:cs typeface="Tahoma"/>
              </a:rPr>
              <a:t>Repetir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120" dirty="0">
                <a:solidFill>
                  <a:srgbClr val="333333"/>
                </a:solidFill>
                <a:latin typeface="Tahoma"/>
                <a:cs typeface="Tahoma"/>
              </a:rPr>
              <a:t>a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35" dirty="0">
                <a:solidFill>
                  <a:srgbClr val="333333"/>
                </a:solidFill>
                <a:latin typeface="Tahoma"/>
                <a:cs typeface="Tahoma"/>
              </a:rPr>
              <a:t>solicitação:</a:t>
            </a:r>
            <a:r>
              <a:rPr sz="1500" b="1" spc="-4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permite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" dirty="0">
                <a:solidFill>
                  <a:srgbClr val="333333"/>
                </a:solidFill>
                <a:latin typeface="Lucida Sans Unicode"/>
                <a:cs typeface="Lucida Sans Unicode"/>
              </a:rPr>
              <a:t>repetir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85" dirty="0">
                <a:solidFill>
                  <a:srgbClr val="333333"/>
                </a:solidFill>
                <a:latin typeface="Lucida Sans Unicode"/>
                <a:cs typeface="Lucida Sans Unicode"/>
              </a:rPr>
              <a:t>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5" dirty="0">
                <a:solidFill>
                  <a:srgbClr val="333333"/>
                </a:solidFill>
                <a:latin typeface="Lucida Sans Unicode"/>
                <a:cs typeface="Lucida Sans Unicode"/>
              </a:rPr>
              <a:t>geração 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do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10" dirty="0">
                <a:solidFill>
                  <a:srgbClr val="333333"/>
                </a:solidFill>
                <a:latin typeface="Lucida Sans Unicode"/>
                <a:cs typeface="Lucida Sans Unicode"/>
              </a:rPr>
              <a:t>relatório,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conforme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0" dirty="0">
                <a:solidFill>
                  <a:srgbClr val="333333"/>
                </a:solidFill>
                <a:latin typeface="Lucida Sans Unicode"/>
                <a:cs typeface="Lucida Sans Unicode"/>
              </a:rPr>
              <a:t>as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informações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inseridas </a:t>
            </a:r>
            <a:r>
              <a:rPr sz="1500" spc="-46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no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40" dirty="0">
                <a:solidFill>
                  <a:srgbClr val="333333"/>
                </a:solidFill>
                <a:latin typeface="Lucida Sans Unicode"/>
                <a:cs typeface="Lucida Sans Unicode"/>
              </a:rPr>
              <a:t>filtro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479643" y="2577353"/>
            <a:ext cx="4462780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11100"/>
              </a:lnSpc>
              <a:spcBef>
                <a:spcPts val="100"/>
              </a:spcBef>
              <a:buFont typeface="Tahoma"/>
              <a:buChar char="•"/>
              <a:tabLst>
                <a:tab pos="240665" algn="l"/>
                <a:tab pos="241300" algn="l"/>
              </a:tabLst>
            </a:pPr>
            <a:r>
              <a:rPr sz="1500" b="1" spc="85" dirty="0">
                <a:solidFill>
                  <a:srgbClr val="333333"/>
                </a:solidFill>
                <a:latin typeface="Trebuchet MS"/>
                <a:cs typeface="Trebuchet MS"/>
              </a:rPr>
              <a:t>Visualizar</a:t>
            </a:r>
            <a:r>
              <a:rPr sz="1500" b="1" spc="-13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1500" b="1" spc="105" dirty="0">
                <a:solidFill>
                  <a:srgbClr val="333333"/>
                </a:solidFill>
                <a:latin typeface="Trebuchet MS"/>
                <a:cs typeface="Trebuchet MS"/>
              </a:rPr>
              <a:t>o</a:t>
            </a:r>
            <a:r>
              <a:rPr sz="1500" b="1" spc="-13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1500" b="1" spc="15" dirty="0">
                <a:solidFill>
                  <a:srgbClr val="333333"/>
                </a:solidFill>
                <a:latin typeface="Trebuchet MS"/>
                <a:cs typeface="Trebuchet MS"/>
              </a:rPr>
              <a:t>filtro</a:t>
            </a:r>
            <a:r>
              <a:rPr sz="1500" b="1" spc="-13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1500" b="1" spc="125" dirty="0">
                <a:solidFill>
                  <a:srgbClr val="333333"/>
                </a:solidFill>
                <a:latin typeface="Trebuchet MS"/>
                <a:cs typeface="Trebuchet MS"/>
              </a:rPr>
              <a:t>desta</a:t>
            </a:r>
            <a:r>
              <a:rPr sz="1500" b="1" spc="-13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1500" b="1" spc="80" dirty="0">
                <a:solidFill>
                  <a:srgbClr val="333333"/>
                </a:solidFill>
                <a:latin typeface="Trebuchet MS"/>
                <a:cs typeface="Trebuchet MS"/>
              </a:rPr>
              <a:t>solicitação:</a:t>
            </a:r>
            <a:r>
              <a:rPr sz="1500" b="1" spc="-13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permite </a:t>
            </a:r>
            <a:r>
              <a:rPr sz="1500" spc="-459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" dirty="0">
                <a:solidFill>
                  <a:srgbClr val="333333"/>
                </a:solidFill>
                <a:latin typeface="Lucida Sans Unicode"/>
                <a:cs typeface="Lucida Sans Unicode"/>
              </a:rPr>
              <a:t>visualizar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40" dirty="0">
                <a:solidFill>
                  <a:srgbClr val="333333"/>
                </a:solidFill>
                <a:latin typeface="Lucida Sans Unicode"/>
                <a:cs typeface="Lucida Sans Unicode"/>
              </a:rPr>
              <a:t>filtro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informado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5" dirty="0">
                <a:solidFill>
                  <a:srgbClr val="333333"/>
                </a:solidFill>
                <a:latin typeface="Lucida Sans Unicode"/>
                <a:cs typeface="Lucida Sans Unicode"/>
              </a:rPr>
              <a:t>para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solicitação</a:t>
            </a:r>
            <a:endParaRPr sz="1500" dirty="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404078" y="3423649"/>
            <a:ext cx="4613910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111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lang="pt-BR" sz="1500" b="1" spc="20" dirty="0">
                <a:solidFill>
                  <a:srgbClr val="333333"/>
                </a:solidFill>
                <a:latin typeface="Tahoma"/>
                <a:cs typeface="Tahoma"/>
              </a:rPr>
              <a:t>Solicitar</a:t>
            </a:r>
            <a:r>
              <a:rPr lang="pt-BR"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lang="pt-BR" sz="1500" b="1" spc="15" dirty="0">
                <a:solidFill>
                  <a:srgbClr val="333333"/>
                </a:solidFill>
                <a:latin typeface="Tahoma"/>
                <a:cs typeface="Tahoma"/>
              </a:rPr>
              <a:t>outro</a:t>
            </a:r>
            <a:r>
              <a:rPr lang="pt-BR"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lang="pt-BR" sz="1500" b="1" dirty="0">
                <a:solidFill>
                  <a:srgbClr val="333333"/>
                </a:solidFill>
                <a:latin typeface="Tahoma"/>
                <a:cs typeface="Tahoma"/>
              </a:rPr>
              <a:t>relatório:</a:t>
            </a:r>
            <a:r>
              <a:rPr lang="pt-BR"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lang="pt-BR"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direciona</a:t>
            </a:r>
            <a:r>
              <a:rPr lang="pt-BR"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lang="pt-BR" sz="1500" spc="95" dirty="0">
                <a:solidFill>
                  <a:srgbClr val="333333"/>
                </a:solidFill>
                <a:latin typeface="Lucida Sans Unicode"/>
                <a:cs typeface="Lucida Sans Unicode"/>
              </a:rPr>
              <a:t>para</a:t>
            </a:r>
            <a:r>
              <a:rPr lang="pt-BR"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lang="pt-BR" sz="1500" spc="185" dirty="0">
                <a:solidFill>
                  <a:srgbClr val="333333"/>
                </a:solidFill>
                <a:latin typeface="Lucida Sans Unicode"/>
                <a:cs typeface="Lucida Sans Unicode"/>
              </a:rPr>
              <a:t>a</a:t>
            </a:r>
            <a:r>
              <a:rPr lang="pt-BR"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lang="pt-BR"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tela  </a:t>
            </a:r>
            <a:r>
              <a:rPr lang="pt-BR" sz="1500" spc="10" dirty="0">
                <a:solidFill>
                  <a:srgbClr val="333333"/>
                </a:solidFill>
                <a:latin typeface="Lucida Sans Unicode"/>
                <a:cs typeface="Lucida Sans Unicode"/>
              </a:rPr>
              <a:t>inicial</a:t>
            </a:r>
            <a:r>
              <a:rPr lang="pt-BR"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lang="pt-BR"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</a:t>
            </a:r>
            <a:r>
              <a:rPr lang="pt-BR"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lang="pt-BR"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solicitação</a:t>
            </a:r>
            <a:r>
              <a:rPr lang="pt-BR"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lang="pt-BR"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</a:t>
            </a:r>
            <a:r>
              <a:rPr lang="pt-BR"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lang="pt-BR" sz="1500" spc="10" dirty="0">
                <a:solidFill>
                  <a:srgbClr val="333333"/>
                </a:solidFill>
                <a:latin typeface="Lucida Sans Unicode"/>
                <a:cs typeface="Lucida Sans Unicode"/>
              </a:rPr>
              <a:t>relatórios</a:t>
            </a:r>
            <a:endParaRPr lang="pt-BR" sz="1500" dirty="0">
              <a:latin typeface="Lucida Sans Unicode"/>
              <a:cs typeface="Lucida Sans Unicode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1625600"/>
            <a:ext cx="2036445" cy="7721600"/>
            <a:chOff x="0" y="1625600"/>
            <a:chExt cx="2036445" cy="7721600"/>
          </a:xfrm>
        </p:grpSpPr>
        <p:sp>
          <p:nvSpPr>
            <p:cNvPr id="13" name="object 13"/>
            <p:cNvSpPr/>
            <p:nvPr/>
          </p:nvSpPr>
          <p:spPr>
            <a:xfrm>
              <a:off x="0" y="1625600"/>
              <a:ext cx="2036445" cy="7721600"/>
            </a:xfrm>
            <a:custGeom>
              <a:avLst/>
              <a:gdLst/>
              <a:ahLst/>
              <a:cxnLst/>
              <a:rect l="l" t="t" r="r" b="b"/>
              <a:pathLst>
                <a:path w="2036445" h="7721600">
                  <a:moveTo>
                    <a:pt x="2036406" y="0"/>
                  </a:moveTo>
                  <a:lnTo>
                    <a:pt x="0" y="0"/>
                  </a:lnTo>
                  <a:lnTo>
                    <a:pt x="0" y="7721600"/>
                  </a:lnTo>
                  <a:lnTo>
                    <a:pt x="2036406" y="7721600"/>
                  </a:lnTo>
                  <a:lnTo>
                    <a:pt x="203640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9999" y="26967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59999" y="36111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59999" y="45255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59999" y="1985599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956899" y="2144222"/>
            <a:ext cx="3746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333333"/>
                </a:solidFill>
                <a:latin typeface="Arial"/>
                <a:cs typeface="Arial"/>
              </a:rPr>
              <a:t>Início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59999" y="2100962"/>
            <a:ext cx="1316990" cy="4050665"/>
            <a:chOff x="359999" y="2100962"/>
            <a:chExt cx="1316990" cy="4050665"/>
          </a:xfrm>
        </p:grpSpPr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546" y="2258429"/>
              <a:ext cx="226910" cy="11981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67945" y="2107312"/>
              <a:ext cx="292100" cy="138430"/>
            </a:xfrm>
            <a:custGeom>
              <a:avLst/>
              <a:gdLst/>
              <a:ahLst/>
              <a:cxnLst/>
              <a:rect l="l" t="t" r="r" b="b"/>
              <a:pathLst>
                <a:path w="292100" h="138430">
                  <a:moveTo>
                    <a:pt x="0" y="137998"/>
                  </a:moveTo>
                  <a:lnTo>
                    <a:pt x="132283" y="5702"/>
                  </a:lnTo>
                  <a:lnTo>
                    <a:pt x="135928" y="2044"/>
                  </a:lnTo>
                  <a:lnTo>
                    <a:pt x="140881" y="0"/>
                  </a:lnTo>
                  <a:lnTo>
                    <a:pt x="146050" y="0"/>
                  </a:lnTo>
                  <a:lnTo>
                    <a:pt x="151218" y="0"/>
                  </a:lnTo>
                  <a:lnTo>
                    <a:pt x="156171" y="2044"/>
                  </a:lnTo>
                  <a:lnTo>
                    <a:pt x="159829" y="5702"/>
                  </a:lnTo>
                  <a:lnTo>
                    <a:pt x="292100" y="137998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59999" y="2899999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74710" y="3045307"/>
              <a:ext cx="285750" cy="217804"/>
            </a:xfrm>
            <a:custGeom>
              <a:avLst/>
              <a:gdLst/>
              <a:ahLst/>
              <a:cxnLst/>
              <a:rect l="l" t="t" r="r" b="b"/>
              <a:pathLst>
                <a:path w="285750" h="217804">
                  <a:moveTo>
                    <a:pt x="33058" y="0"/>
                  </a:moveTo>
                  <a:lnTo>
                    <a:pt x="46031" y="47513"/>
                  </a:lnTo>
                  <a:lnTo>
                    <a:pt x="49031" y="92971"/>
                  </a:lnTo>
                  <a:lnTo>
                    <a:pt x="42237" y="136411"/>
                  </a:lnTo>
                  <a:lnTo>
                    <a:pt x="25833" y="177869"/>
                  </a:lnTo>
                  <a:lnTo>
                    <a:pt x="0" y="217385"/>
                  </a:lnTo>
                  <a:lnTo>
                    <a:pt x="233946" y="217385"/>
                  </a:lnTo>
                  <a:lnTo>
                    <a:pt x="261541" y="179106"/>
                  </a:lnTo>
                  <a:lnTo>
                    <a:pt x="278643" y="138227"/>
                  </a:lnTo>
                  <a:lnTo>
                    <a:pt x="285251" y="94749"/>
                  </a:lnTo>
                  <a:lnTo>
                    <a:pt x="281367" y="48673"/>
                  </a:lnTo>
                  <a:lnTo>
                    <a:pt x="266992" y="0"/>
                  </a:lnTo>
                  <a:lnTo>
                    <a:pt x="33058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59999" y="38144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36106" y="417550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9209" y="0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67945" y="4078132"/>
              <a:ext cx="97790" cy="635"/>
            </a:xfrm>
            <a:custGeom>
              <a:avLst/>
              <a:gdLst/>
              <a:ahLst/>
              <a:cxnLst/>
              <a:rect l="l" t="t" r="r" b="b"/>
              <a:pathLst>
                <a:path w="97790" h="635">
                  <a:moveTo>
                    <a:pt x="-6350" y="253"/>
                  </a:moveTo>
                  <a:lnTo>
                    <a:pt x="103720" y="253"/>
                  </a:lnTo>
                </a:path>
              </a:pathLst>
            </a:custGeom>
            <a:ln w="13207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67945" y="3922354"/>
              <a:ext cx="292100" cy="194945"/>
            </a:xfrm>
            <a:custGeom>
              <a:avLst/>
              <a:gdLst/>
              <a:ahLst/>
              <a:cxnLst/>
              <a:rect l="l" t="t" r="r" b="b"/>
              <a:pathLst>
                <a:path w="292100" h="194945">
                  <a:moveTo>
                    <a:pt x="77901" y="194729"/>
                  </a:moveTo>
                  <a:lnTo>
                    <a:pt x="38950" y="194729"/>
                  </a:lnTo>
                  <a:lnTo>
                    <a:pt x="23788" y="191668"/>
                  </a:lnTo>
                  <a:lnTo>
                    <a:pt x="11407" y="183321"/>
                  </a:lnTo>
                  <a:lnTo>
                    <a:pt x="3060" y="170940"/>
                  </a:lnTo>
                  <a:lnTo>
                    <a:pt x="0" y="155778"/>
                  </a:lnTo>
                  <a:lnTo>
                    <a:pt x="0" y="38938"/>
                  </a:lnTo>
                  <a:lnTo>
                    <a:pt x="3060" y="23783"/>
                  </a:lnTo>
                  <a:lnTo>
                    <a:pt x="11407" y="11406"/>
                  </a:lnTo>
                  <a:lnTo>
                    <a:pt x="23788" y="3060"/>
                  </a:lnTo>
                  <a:lnTo>
                    <a:pt x="38950" y="0"/>
                  </a:lnTo>
                  <a:lnTo>
                    <a:pt x="253161" y="0"/>
                  </a:lnTo>
                  <a:lnTo>
                    <a:pt x="268316" y="3060"/>
                  </a:lnTo>
                  <a:lnTo>
                    <a:pt x="280693" y="11406"/>
                  </a:lnTo>
                  <a:lnTo>
                    <a:pt x="289039" y="23783"/>
                  </a:lnTo>
                  <a:lnTo>
                    <a:pt x="292099" y="38938"/>
                  </a:lnTo>
                  <a:lnTo>
                    <a:pt x="292099" y="136309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8176" y="4042572"/>
              <a:ext cx="178219" cy="178231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59999" y="47288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2966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8900" y="4839924"/>
              <a:ext cx="247650" cy="285750"/>
            </a:xfrm>
            <a:custGeom>
              <a:avLst/>
              <a:gdLst/>
              <a:ahLst/>
              <a:cxnLst/>
              <a:rect l="l" t="t" r="r" b="b"/>
              <a:pathLst>
                <a:path w="247650" h="285750">
                  <a:moveTo>
                    <a:pt x="247650" y="266700"/>
                  </a:moveTo>
                  <a:lnTo>
                    <a:pt x="246152" y="274112"/>
                  </a:lnTo>
                  <a:lnTo>
                    <a:pt x="242068" y="280168"/>
                  </a:lnTo>
                  <a:lnTo>
                    <a:pt x="236012" y="284252"/>
                  </a:lnTo>
                  <a:lnTo>
                    <a:pt x="228600" y="285750"/>
                  </a:lnTo>
                  <a:lnTo>
                    <a:pt x="19050" y="285750"/>
                  </a:lnTo>
                  <a:lnTo>
                    <a:pt x="11637" y="284252"/>
                  </a:lnTo>
                  <a:lnTo>
                    <a:pt x="5581" y="280168"/>
                  </a:lnTo>
                  <a:lnTo>
                    <a:pt x="1497" y="274112"/>
                  </a:lnTo>
                  <a:lnTo>
                    <a:pt x="0" y="266700"/>
                  </a:lnTo>
                  <a:lnTo>
                    <a:pt x="0" y="19050"/>
                  </a:lnTo>
                  <a:lnTo>
                    <a:pt x="1497" y="11637"/>
                  </a:lnTo>
                  <a:lnTo>
                    <a:pt x="5581" y="5581"/>
                  </a:lnTo>
                  <a:lnTo>
                    <a:pt x="11637" y="1497"/>
                  </a:lnTo>
                  <a:lnTo>
                    <a:pt x="19050" y="0"/>
                  </a:lnTo>
                  <a:lnTo>
                    <a:pt x="154038" y="0"/>
                  </a:lnTo>
                  <a:lnTo>
                    <a:pt x="159080" y="0"/>
                  </a:lnTo>
                  <a:lnTo>
                    <a:pt x="163931" y="2006"/>
                  </a:lnTo>
                  <a:lnTo>
                    <a:pt x="167500" y="5575"/>
                  </a:lnTo>
                  <a:lnTo>
                    <a:pt x="242074" y="80149"/>
                  </a:lnTo>
                  <a:lnTo>
                    <a:pt x="245643" y="83718"/>
                  </a:lnTo>
                  <a:lnTo>
                    <a:pt x="247650" y="88557"/>
                  </a:lnTo>
                  <a:lnTo>
                    <a:pt x="247650" y="93611"/>
                  </a:lnTo>
                  <a:lnTo>
                    <a:pt x="247650" y="26670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950" y="4833574"/>
              <a:ext cx="107950" cy="10795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17000" y="4952420"/>
              <a:ext cx="152400" cy="126364"/>
            </a:xfrm>
            <a:custGeom>
              <a:avLst/>
              <a:gdLst/>
              <a:ahLst/>
              <a:cxnLst/>
              <a:rect l="l" t="t" r="r" b="b"/>
              <a:pathLst>
                <a:path w="152400" h="126364">
                  <a:moveTo>
                    <a:pt x="56121" y="0"/>
                  </a:moveTo>
                  <a:lnTo>
                    <a:pt x="29044" y="36093"/>
                  </a:lnTo>
                  <a:lnTo>
                    <a:pt x="19342" y="40068"/>
                  </a:lnTo>
                  <a:lnTo>
                    <a:pt x="16649" y="39065"/>
                  </a:lnTo>
                  <a:lnTo>
                    <a:pt x="14693" y="37109"/>
                  </a:lnTo>
                  <a:lnTo>
                    <a:pt x="0" y="22428"/>
                  </a:lnTo>
                </a:path>
                <a:path w="152400" h="126364">
                  <a:moveTo>
                    <a:pt x="56121" y="85724"/>
                  </a:moveTo>
                  <a:lnTo>
                    <a:pt x="29044" y="121818"/>
                  </a:lnTo>
                  <a:lnTo>
                    <a:pt x="19342" y="125793"/>
                  </a:lnTo>
                  <a:lnTo>
                    <a:pt x="16649" y="124790"/>
                  </a:lnTo>
                  <a:lnTo>
                    <a:pt x="14693" y="122834"/>
                  </a:lnTo>
                  <a:lnTo>
                    <a:pt x="0" y="108140"/>
                  </a:lnTo>
                </a:path>
                <a:path w="152400" h="126364">
                  <a:moveTo>
                    <a:pt x="95250" y="39903"/>
                  </a:moveTo>
                  <a:lnTo>
                    <a:pt x="152400" y="39903"/>
                  </a:lnTo>
                </a:path>
                <a:path w="152400" h="126364">
                  <a:moveTo>
                    <a:pt x="95250" y="116103"/>
                  </a:moveTo>
                  <a:lnTo>
                    <a:pt x="152400" y="116103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59999" y="54399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59999" y="56432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40576" y="5945925"/>
              <a:ext cx="0" cy="39370"/>
            </a:xfrm>
            <a:custGeom>
              <a:avLst/>
              <a:gdLst/>
              <a:ahLst/>
              <a:cxnLst/>
              <a:rect l="l" t="t" r="r" b="b"/>
              <a:pathLst>
                <a:path h="39370">
                  <a:moveTo>
                    <a:pt x="0" y="0"/>
                  </a:moveTo>
                  <a:lnTo>
                    <a:pt x="0" y="38925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1077" y="5822786"/>
              <a:ext cx="80848" cy="16841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467945" y="5984850"/>
              <a:ext cx="292100" cy="58419"/>
            </a:xfrm>
            <a:custGeom>
              <a:avLst/>
              <a:gdLst/>
              <a:ahLst/>
              <a:cxnLst/>
              <a:rect l="l" t="t" r="r" b="b"/>
              <a:pathLst>
                <a:path w="292100" h="58420">
                  <a:moveTo>
                    <a:pt x="179603" y="0"/>
                  </a:moveTo>
                  <a:lnTo>
                    <a:pt x="173406" y="8121"/>
                  </a:lnTo>
                  <a:lnTo>
                    <a:pt x="165446" y="14249"/>
                  </a:lnTo>
                  <a:lnTo>
                    <a:pt x="156175" y="18120"/>
                  </a:lnTo>
                  <a:lnTo>
                    <a:pt x="146049" y="19469"/>
                  </a:lnTo>
                  <a:lnTo>
                    <a:pt x="135930" y="18120"/>
                  </a:lnTo>
                  <a:lnTo>
                    <a:pt x="126660" y="14249"/>
                  </a:lnTo>
                  <a:lnTo>
                    <a:pt x="118700" y="8121"/>
                  </a:lnTo>
                  <a:lnTo>
                    <a:pt x="112509" y="0"/>
                  </a:lnTo>
                  <a:lnTo>
                    <a:pt x="0" y="0"/>
                  </a:lnTo>
                  <a:lnTo>
                    <a:pt x="0" y="19469"/>
                  </a:lnTo>
                  <a:lnTo>
                    <a:pt x="3060" y="34623"/>
                  </a:lnTo>
                  <a:lnTo>
                    <a:pt x="11407" y="47001"/>
                  </a:lnTo>
                  <a:lnTo>
                    <a:pt x="23788" y="55346"/>
                  </a:lnTo>
                  <a:lnTo>
                    <a:pt x="38950" y="58407"/>
                  </a:lnTo>
                  <a:lnTo>
                    <a:pt x="253161" y="58407"/>
                  </a:lnTo>
                  <a:lnTo>
                    <a:pt x="268316" y="55346"/>
                  </a:lnTo>
                  <a:lnTo>
                    <a:pt x="280693" y="47001"/>
                  </a:lnTo>
                  <a:lnTo>
                    <a:pt x="289039" y="34623"/>
                  </a:lnTo>
                  <a:lnTo>
                    <a:pt x="292100" y="19469"/>
                  </a:lnTo>
                  <a:lnTo>
                    <a:pt x="292100" y="0"/>
                  </a:lnTo>
                  <a:lnTo>
                    <a:pt x="179603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8872" y="5744800"/>
              <a:ext cx="195751" cy="184716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956899" y="3058623"/>
            <a:ext cx="7404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5" dirty="0">
                <a:solidFill>
                  <a:srgbClr val="333333"/>
                </a:solidFill>
                <a:latin typeface="Arial"/>
                <a:cs typeface="Arial"/>
              </a:rPr>
              <a:t>Introdução</a:t>
            </a:r>
            <a:endParaRPr sz="10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56899" y="3973023"/>
            <a:ext cx="6813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35" dirty="0">
                <a:solidFill>
                  <a:srgbClr val="333333"/>
                </a:solidFill>
                <a:latin typeface="Arial"/>
                <a:cs typeface="Arial"/>
              </a:rPr>
              <a:t>Consultas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56899" y="4887423"/>
            <a:ext cx="6737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2966F5"/>
                </a:solidFill>
                <a:latin typeface="Arial"/>
                <a:cs typeface="Arial"/>
              </a:rPr>
              <a:t>Relatórios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56899" y="5801823"/>
            <a:ext cx="5537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0" dirty="0">
                <a:solidFill>
                  <a:srgbClr val="333333"/>
                </a:solidFill>
                <a:latin typeface="Arial"/>
                <a:cs typeface="Arial"/>
              </a:rPr>
              <a:t>Contato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471329" y="6977798"/>
            <a:ext cx="1153795" cy="508000"/>
          </a:xfrm>
          <a:custGeom>
            <a:avLst/>
            <a:gdLst/>
            <a:ahLst/>
            <a:cxnLst/>
            <a:rect l="l" t="t" r="r" b="b"/>
            <a:pathLst>
              <a:path w="1153795" h="508000">
                <a:moveTo>
                  <a:pt x="1052069" y="0"/>
                </a:moveTo>
                <a:lnTo>
                  <a:pt x="101600" y="0"/>
                </a:lnTo>
                <a:lnTo>
                  <a:pt x="62054" y="7984"/>
                </a:lnTo>
                <a:lnTo>
                  <a:pt x="29759" y="29759"/>
                </a:lnTo>
                <a:lnTo>
                  <a:pt x="7984" y="62054"/>
                </a:lnTo>
                <a:lnTo>
                  <a:pt x="0" y="101600"/>
                </a:lnTo>
                <a:lnTo>
                  <a:pt x="0" y="406400"/>
                </a:lnTo>
                <a:lnTo>
                  <a:pt x="7984" y="445945"/>
                </a:lnTo>
                <a:lnTo>
                  <a:pt x="29759" y="478240"/>
                </a:lnTo>
                <a:lnTo>
                  <a:pt x="62054" y="500015"/>
                </a:lnTo>
                <a:lnTo>
                  <a:pt x="101600" y="508000"/>
                </a:lnTo>
                <a:lnTo>
                  <a:pt x="1052069" y="508000"/>
                </a:lnTo>
                <a:lnTo>
                  <a:pt x="1091614" y="500015"/>
                </a:lnTo>
                <a:lnTo>
                  <a:pt x="1123909" y="478240"/>
                </a:lnTo>
                <a:lnTo>
                  <a:pt x="1145684" y="445945"/>
                </a:lnTo>
                <a:lnTo>
                  <a:pt x="1153669" y="406400"/>
                </a:lnTo>
                <a:lnTo>
                  <a:pt x="1153669" y="101600"/>
                </a:lnTo>
                <a:lnTo>
                  <a:pt x="1145684" y="62054"/>
                </a:lnTo>
                <a:lnTo>
                  <a:pt x="1123909" y="29759"/>
                </a:lnTo>
                <a:lnTo>
                  <a:pt x="1091614" y="7984"/>
                </a:lnTo>
                <a:lnTo>
                  <a:pt x="1052069" y="0"/>
                </a:lnTo>
                <a:close/>
              </a:path>
            </a:pathLst>
          </a:custGeom>
          <a:solidFill>
            <a:srgbClr val="012A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3878829" y="7136421"/>
            <a:ext cx="4191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0" dirty="0">
                <a:solidFill>
                  <a:srgbClr val="FFFFFF"/>
                </a:solidFill>
                <a:latin typeface="Arial"/>
                <a:cs typeface="Arial"/>
              </a:rPr>
              <a:t>Voltar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45" name="object 4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51335" y="7157980"/>
            <a:ext cx="147637" cy="147637"/>
          </a:xfrm>
          <a:prstGeom prst="rect">
            <a:avLst/>
          </a:prstGeom>
        </p:spPr>
      </p:pic>
      <p:sp>
        <p:nvSpPr>
          <p:cNvPr id="46" name="object 46"/>
          <p:cNvSpPr/>
          <p:nvPr/>
        </p:nvSpPr>
        <p:spPr>
          <a:xfrm>
            <a:off x="4804994" y="6977798"/>
            <a:ext cx="1153795" cy="508000"/>
          </a:xfrm>
          <a:custGeom>
            <a:avLst/>
            <a:gdLst/>
            <a:ahLst/>
            <a:cxnLst/>
            <a:rect l="l" t="t" r="r" b="b"/>
            <a:pathLst>
              <a:path w="1153795" h="508000">
                <a:moveTo>
                  <a:pt x="1052069" y="0"/>
                </a:moveTo>
                <a:lnTo>
                  <a:pt x="101600" y="0"/>
                </a:lnTo>
                <a:lnTo>
                  <a:pt x="62054" y="7984"/>
                </a:lnTo>
                <a:lnTo>
                  <a:pt x="29759" y="29759"/>
                </a:lnTo>
                <a:lnTo>
                  <a:pt x="7984" y="62054"/>
                </a:lnTo>
                <a:lnTo>
                  <a:pt x="0" y="101600"/>
                </a:lnTo>
                <a:lnTo>
                  <a:pt x="0" y="406400"/>
                </a:lnTo>
                <a:lnTo>
                  <a:pt x="7984" y="445945"/>
                </a:lnTo>
                <a:lnTo>
                  <a:pt x="29759" y="478240"/>
                </a:lnTo>
                <a:lnTo>
                  <a:pt x="62054" y="500015"/>
                </a:lnTo>
                <a:lnTo>
                  <a:pt x="101600" y="508000"/>
                </a:lnTo>
                <a:lnTo>
                  <a:pt x="1052069" y="508000"/>
                </a:lnTo>
                <a:lnTo>
                  <a:pt x="1091614" y="500015"/>
                </a:lnTo>
                <a:lnTo>
                  <a:pt x="1123909" y="478240"/>
                </a:lnTo>
                <a:lnTo>
                  <a:pt x="1145684" y="445945"/>
                </a:lnTo>
                <a:lnTo>
                  <a:pt x="1153669" y="406400"/>
                </a:lnTo>
                <a:lnTo>
                  <a:pt x="1153669" y="101600"/>
                </a:lnTo>
                <a:lnTo>
                  <a:pt x="1145684" y="62054"/>
                </a:lnTo>
                <a:lnTo>
                  <a:pt x="1123909" y="29759"/>
                </a:lnTo>
                <a:lnTo>
                  <a:pt x="1091614" y="7984"/>
                </a:lnTo>
                <a:lnTo>
                  <a:pt x="1052069" y="0"/>
                </a:lnTo>
                <a:close/>
              </a:path>
            </a:pathLst>
          </a:custGeom>
          <a:solidFill>
            <a:srgbClr val="012A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4972294" y="7136421"/>
            <a:ext cx="5765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5" dirty="0">
                <a:solidFill>
                  <a:srgbClr val="FFFFFF"/>
                </a:solidFill>
                <a:latin typeface="Arial"/>
                <a:cs typeface="Arial"/>
              </a:rPr>
              <a:t>Avançar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48" name="object 4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627355" y="7157980"/>
            <a:ext cx="147637" cy="147637"/>
          </a:xfrm>
          <a:prstGeom prst="rect">
            <a:avLst/>
          </a:prstGeom>
        </p:spPr>
      </p:pic>
      <p:sp>
        <p:nvSpPr>
          <p:cNvPr id="49" name="Retângulo 48"/>
          <p:cNvSpPr/>
          <p:nvPr/>
        </p:nvSpPr>
        <p:spPr>
          <a:xfrm>
            <a:off x="9400449" y="4099801"/>
            <a:ext cx="4953000" cy="604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1300" marR="5080" indent="-228600">
              <a:lnSpc>
                <a:spcPct val="1111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lang="pt-BR" sz="1500" b="1" spc="85" dirty="0">
                <a:solidFill>
                  <a:srgbClr val="333333"/>
                </a:solidFill>
                <a:latin typeface="Trebuchet MS"/>
                <a:cs typeface="Trebuchet MS"/>
              </a:rPr>
              <a:t>Retornar ao Menu: retornar para a aba de solicitações.</a:t>
            </a:r>
          </a:p>
        </p:txBody>
      </p:sp>
      <p:grpSp>
        <p:nvGrpSpPr>
          <p:cNvPr id="50" name="Agrupar 49"/>
          <p:cNvGrpSpPr/>
          <p:nvPr/>
        </p:nvGrpSpPr>
        <p:grpSpPr>
          <a:xfrm>
            <a:off x="17158" y="1683481"/>
            <a:ext cx="2036445" cy="7663719"/>
            <a:chOff x="-51864" y="1405303"/>
            <a:chExt cx="2036445" cy="7721600"/>
          </a:xfrm>
        </p:grpSpPr>
        <p:sp>
          <p:nvSpPr>
            <p:cNvPr id="51" name="object 24"/>
            <p:cNvSpPr/>
            <p:nvPr/>
          </p:nvSpPr>
          <p:spPr>
            <a:xfrm>
              <a:off x="-51864" y="1405303"/>
              <a:ext cx="2036445" cy="7721600"/>
            </a:xfrm>
            <a:custGeom>
              <a:avLst/>
              <a:gdLst/>
              <a:ahLst/>
              <a:cxnLst/>
              <a:rect l="l" t="t" r="r" b="b"/>
              <a:pathLst>
                <a:path w="2036445" h="7721600">
                  <a:moveTo>
                    <a:pt x="2036406" y="0"/>
                  </a:moveTo>
                  <a:lnTo>
                    <a:pt x="0" y="0"/>
                  </a:lnTo>
                  <a:lnTo>
                    <a:pt x="0" y="7721600"/>
                  </a:lnTo>
                  <a:lnTo>
                    <a:pt x="2036406" y="7721600"/>
                  </a:lnTo>
                  <a:lnTo>
                    <a:pt x="203640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2" name="object 26"/>
            <p:cNvSpPr/>
            <p:nvPr/>
          </p:nvSpPr>
          <p:spPr>
            <a:xfrm flipV="1">
              <a:off x="373889" y="4525540"/>
              <a:ext cx="1323420" cy="9726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27"/>
            <p:cNvSpPr/>
            <p:nvPr/>
          </p:nvSpPr>
          <p:spPr>
            <a:xfrm>
              <a:off x="306734" y="5483512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28"/>
            <p:cNvSpPr/>
            <p:nvPr/>
          </p:nvSpPr>
          <p:spPr>
            <a:xfrm>
              <a:off x="373889" y="1942027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29"/>
            <p:cNvSpPr txBox="1"/>
            <p:nvPr/>
          </p:nvSpPr>
          <p:spPr>
            <a:xfrm>
              <a:off x="956899" y="2194481"/>
              <a:ext cx="37465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20" dirty="0">
                  <a:latin typeface="Arial"/>
                  <a:cs typeface="Arial"/>
                </a:rPr>
                <a:t>Início</a:t>
              </a:r>
              <a:endParaRPr sz="1000" dirty="0">
                <a:latin typeface="Arial"/>
                <a:cs typeface="Arial"/>
              </a:endParaRPr>
            </a:p>
          </p:txBody>
        </p:sp>
        <p:pic>
          <p:nvPicPr>
            <p:cNvPr id="56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0546" y="2267248"/>
              <a:ext cx="226910" cy="119811"/>
            </a:xfrm>
            <a:prstGeom prst="rect">
              <a:avLst/>
            </a:prstGeom>
          </p:spPr>
        </p:pic>
        <p:sp>
          <p:nvSpPr>
            <p:cNvPr id="57" name="object 32"/>
            <p:cNvSpPr/>
            <p:nvPr/>
          </p:nvSpPr>
          <p:spPr>
            <a:xfrm>
              <a:off x="467945" y="2096229"/>
              <a:ext cx="292100" cy="138430"/>
            </a:xfrm>
            <a:custGeom>
              <a:avLst/>
              <a:gdLst/>
              <a:ahLst/>
              <a:cxnLst/>
              <a:rect l="l" t="t" r="r" b="b"/>
              <a:pathLst>
                <a:path w="292100" h="138430">
                  <a:moveTo>
                    <a:pt x="0" y="137998"/>
                  </a:moveTo>
                  <a:lnTo>
                    <a:pt x="132283" y="5702"/>
                  </a:lnTo>
                  <a:lnTo>
                    <a:pt x="135928" y="2044"/>
                  </a:lnTo>
                  <a:lnTo>
                    <a:pt x="140881" y="0"/>
                  </a:lnTo>
                  <a:lnTo>
                    <a:pt x="146050" y="0"/>
                  </a:lnTo>
                  <a:lnTo>
                    <a:pt x="151218" y="0"/>
                  </a:lnTo>
                  <a:lnTo>
                    <a:pt x="156171" y="2044"/>
                  </a:lnTo>
                  <a:lnTo>
                    <a:pt x="159829" y="5702"/>
                  </a:lnTo>
                  <a:lnTo>
                    <a:pt x="292100" y="137998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33"/>
            <p:cNvSpPr/>
            <p:nvPr/>
          </p:nvSpPr>
          <p:spPr>
            <a:xfrm>
              <a:off x="359999" y="2950258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34"/>
            <p:cNvSpPr/>
            <p:nvPr/>
          </p:nvSpPr>
          <p:spPr>
            <a:xfrm>
              <a:off x="474710" y="3095566"/>
              <a:ext cx="285750" cy="217804"/>
            </a:xfrm>
            <a:custGeom>
              <a:avLst/>
              <a:gdLst/>
              <a:ahLst/>
              <a:cxnLst/>
              <a:rect l="l" t="t" r="r" b="b"/>
              <a:pathLst>
                <a:path w="285750" h="217804">
                  <a:moveTo>
                    <a:pt x="33058" y="0"/>
                  </a:moveTo>
                  <a:lnTo>
                    <a:pt x="46031" y="47513"/>
                  </a:lnTo>
                  <a:lnTo>
                    <a:pt x="49031" y="92971"/>
                  </a:lnTo>
                  <a:lnTo>
                    <a:pt x="42237" y="136411"/>
                  </a:lnTo>
                  <a:lnTo>
                    <a:pt x="25833" y="177869"/>
                  </a:lnTo>
                  <a:lnTo>
                    <a:pt x="0" y="217385"/>
                  </a:lnTo>
                  <a:lnTo>
                    <a:pt x="233946" y="217385"/>
                  </a:lnTo>
                  <a:lnTo>
                    <a:pt x="261541" y="179106"/>
                  </a:lnTo>
                  <a:lnTo>
                    <a:pt x="278643" y="138227"/>
                  </a:lnTo>
                  <a:lnTo>
                    <a:pt x="285251" y="94749"/>
                  </a:lnTo>
                  <a:lnTo>
                    <a:pt x="281367" y="48673"/>
                  </a:lnTo>
                  <a:lnTo>
                    <a:pt x="266992" y="0"/>
                  </a:lnTo>
                  <a:lnTo>
                    <a:pt x="33058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42"/>
            <p:cNvSpPr txBox="1"/>
            <p:nvPr/>
          </p:nvSpPr>
          <p:spPr>
            <a:xfrm>
              <a:off x="956899" y="3108882"/>
              <a:ext cx="74041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45" dirty="0">
                  <a:latin typeface="Arial"/>
                  <a:cs typeface="Arial"/>
                </a:rPr>
                <a:t>Introdução</a:t>
              </a:r>
              <a:endParaRPr sz="1000" dirty="0">
                <a:latin typeface="Arial"/>
                <a:cs typeface="Arial"/>
              </a:endParaRPr>
            </a:p>
          </p:txBody>
        </p:sp>
        <p:grpSp>
          <p:nvGrpSpPr>
            <p:cNvPr id="61" name="Agrupar 60"/>
            <p:cNvGrpSpPr/>
            <p:nvPr/>
          </p:nvGrpSpPr>
          <p:grpSpPr>
            <a:xfrm>
              <a:off x="317512" y="4843379"/>
              <a:ext cx="1617547" cy="508000"/>
              <a:chOff x="359999" y="3814400"/>
              <a:chExt cx="1617547" cy="508000"/>
            </a:xfrm>
          </p:grpSpPr>
          <p:sp>
            <p:nvSpPr>
              <p:cNvPr id="81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3" name="object 39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84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 Eficiência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2" name="Agrupar 61"/>
            <p:cNvGrpSpPr/>
            <p:nvPr/>
          </p:nvGrpSpPr>
          <p:grpSpPr>
            <a:xfrm>
              <a:off x="353089" y="5842173"/>
              <a:ext cx="1270635" cy="508000"/>
              <a:chOff x="359999" y="4728800"/>
              <a:chExt cx="1270635" cy="508000"/>
            </a:xfrm>
          </p:grpSpPr>
          <p:sp>
            <p:nvSpPr>
              <p:cNvPr id="77" name="object 40"/>
              <p:cNvSpPr/>
              <p:nvPr/>
            </p:nvSpPr>
            <p:spPr>
              <a:xfrm>
                <a:off x="359999" y="47288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2966F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44"/>
              <p:cNvSpPr txBox="1"/>
              <p:nvPr/>
            </p:nvSpPr>
            <p:spPr>
              <a:xfrm>
                <a:off x="956899" y="4887423"/>
                <a:ext cx="673735" cy="17780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20" dirty="0">
                    <a:solidFill>
                      <a:srgbClr val="333333"/>
                    </a:solidFill>
                    <a:latin typeface="Arial"/>
                    <a:cs typeface="Arial"/>
                  </a:rPr>
                  <a:t>Relatórios</a:t>
                </a:r>
                <a:endParaRPr sz="1000" dirty="0">
                  <a:latin typeface="Arial"/>
                  <a:cs typeface="Arial"/>
                </a:endParaRPr>
              </a:p>
            </p:txBody>
          </p:sp>
          <p:sp>
            <p:nvSpPr>
              <p:cNvPr id="79" name="object 48"/>
              <p:cNvSpPr/>
              <p:nvPr/>
            </p:nvSpPr>
            <p:spPr>
              <a:xfrm>
                <a:off x="492790" y="4796352"/>
                <a:ext cx="2476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285750">
                    <a:moveTo>
                      <a:pt x="247650" y="266700"/>
                    </a:moveTo>
                    <a:lnTo>
                      <a:pt x="246152" y="274112"/>
                    </a:lnTo>
                    <a:lnTo>
                      <a:pt x="242068" y="280168"/>
                    </a:lnTo>
                    <a:lnTo>
                      <a:pt x="236012" y="284252"/>
                    </a:lnTo>
                    <a:lnTo>
                      <a:pt x="228600" y="285750"/>
                    </a:lnTo>
                    <a:lnTo>
                      <a:pt x="19050" y="285750"/>
                    </a:lnTo>
                    <a:lnTo>
                      <a:pt x="11637" y="284252"/>
                    </a:lnTo>
                    <a:lnTo>
                      <a:pt x="5581" y="280168"/>
                    </a:lnTo>
                    <a:lnTo>
                      <a:pt x="1497" y="274112"/>
                    </a:lnTo>
                    <a:lnTo>
                      <a:pt x="0" y="266700"/>
                    </a:lnTo>
                    <a:lnTo>
                      <a:pt x="0" y="19050"/>
                    </a:lnTo>
                    <a:lnTo>
                      <a:pt x="1497" y="11637"/>
                    </a:lnTo>
                    <a:lnTo>
                      <a:pt x="5581" y="5581"/>
                    </a:lnTo>
                    <a:lnTo>
                      <a:pt x="11637" y="1497"/>
                    </a:lnTo>
                    <a:lnTo>
                      <a:pt x="19050" y="0"/>
                    </a:lnTo>
                    <a:lnTo>
                      <a:pt x="154038" y="0"/>
                    </a:lnTo>
                    <a:lnTo>
                      <a:pt x="159080" y="0"/>
                    </a:lnTo>
                    <a:lnTo>
                      <a:pt x="163931" y="2006"/>
                    </a:lnTo>
                    <a:lnTo>
                      <a:pt x="167500" y="5575"/>
                    </a:lnTo>
                    <a:lnTo>
                      <a:pt x="242074" y="80149"/>
                    </a:lnTo>
                    <a:lnTo>
                      <a:pt x="245643" y="83718"/>
                    </a:lnTo>
                    <a:lnTo>
                      <a:pt x="247650" y="88557"/>
                    </a:lnTo>
                    <a:lnTo>
                      <a:pt x="247650" y="93611"/>
                    </a:lnTo>
                    <a:lnTo>
                      <a:pt x="247650" y="266700"/>
                    </a:lnTo>
                    <a:close/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" name="object 50"/>
              <p:cNvSpPr/>
              <p:nvPr/>
            </p:nvSpPr>
            <p:spPr>
              <a:xfrm>
                <a:off x="525407" y="4904302"/>
                <a:ext cx="157883" cy="13091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26364">
                    <a:moveTo>
                      <a:pt x="56121" y="0"/>
                    </a:moveTo>
                    <a:lnTo>
                      <a:pt x="29044" y="36093"/>
                    </a:lnTo>
                    <a:lnTo>
                      <a:pt x="19342" y="40068"/>
                    </a:lnTo>
                    <a:lnTo>
                      <a:pt x="16649" y="39065"/>
                    </a:lnTo>
                    <a:lnTo>
                      <a:pt x="14693" y="37109"/>
                    </a:lnTo>
                    <a:lnTo>
                      <a:pt x="0" y="22428"/>
                    </a:lnTo>
                  </a:path>
                  <a:path w="152400" h="126364">
                    <a:moveTo>
                      <a:pt x="56121" y="85724"/>
                    </a:moveTo>
                    <a:lnTo>
                      <a:pt x="29044" y="121818"/>
                    </a:lnTo>
                    <a:lnTo>
                      <a:pt x="19342" y="125793"/>
                    </a:lnTo>
                    <a:lnTo>
                      <a:pt x="16649" y="124790"/>
                    </a:lnTo>
                    <a:lnTo>
                      <a:pt x="14693" y="122834"/>
                    </a:lnTo>
                    <a:lnTo>
                      <a:pt x="0" y="108140"/>
                    </a:lnTo>
                  </a:path>
                  <a:path w="152400" h="126364">
                    <a:moveTo>
                      <a:pt x="95250" y="39903"/>
                    </a:moveTo>
                    <a:lnTo>
                      <a:pt x="152400" y="39903"/>
                    </a:lnTo>
                  </a:path>
                  <a:path w="152400" h="126364">
                    <a:moveTo>
                      <a:pt x="95250" y="116103"/>
                    </a:moveTo>
                    <a:lnTo>
                      <a:pt x="152400" y="116103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63" name="Agrupar 62"/>
            <p:cNvGrpSpPr/>
            <p:nvPr/>
          </p:nvGrpSpPr>
          <p:grpSpPr>
            <a:xfrm>
              <a:off x="373889" y="6760167"/>
              <a:ext cx="1111798" cy="508000"/>
              <a:chOff x="373889" y="6552228"/>
              <a:chExt cx="1111798" cy="508000"/>
            </a:xfrm>
          </p:grpSpPr>
          <p:grpSp>
            <p:nvGrpSpPr>
              <p:cNvPr id="72" name="Agrupar 71"/>
              <p:cNvGrpSpPr/>
              <p:nvPr/>
            </p:nvGrpSpPr>
            <p:grpSpPr>
              <a:xfrm>
                <a:off x="373889" y="6552228"/>
                <a:ext cx="508000" cy="508000"/>
                <a:chOff x="373889" y="5599628"/>
                <a:chExt cx="508000" cy="508000"/>
              </a:xfrm>
            </p:grpSpPr>
            <p:sp>
              <p:nvSpPr>
                <p:cNvPr id="74" name="object 52"/>
                <p:cNvSpPr/>
                <p:nvPr/>
              </p:nvSpPr>
              <p:spPr>
                <a:xfrm>
                  <a:off x="373889" y="5599628"/>
                  <a:ext cx="508000" cy="5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00" h="508000">
                      <a:moveTo>
                        <a:pt x="254000" y="0"/>
                      </a:moveTo>
                      <a:lnTo>
                        <a:pt x="208342" y="4092"/>
                      </a:lnTo>
                      <a:lnTo>
                        <a:pt x="165369" y="15890"/>
                      </a:lnTo>
                      <a:lnTo>
                        <a:pt x="125799" y="34677"/>
                      </a:lnTo>
                      <a:lnTo>
                        <a:pt x="90349" y="59736"/>
                      </a:lnTo>
                      <a:lnTo>
                        <a:pt x="59736" y="90349"/>
                      </a:lnTo>
                      <a:lnTo>
                        <a:pt x="34677" y="125799"/>
                      </a:lnTo>
                      <a:lnTo>
                        <a:pt x="15890" y="165369"/>
                      </a:lnTo>
                      <a:lnTo>
                        <a:pt x="4092" y="208342"/>
                      </a:lnTo>
                      <a:lnTo>
                        <a:pt x="0" y="254000"/>
                      </a:lnTo>
                      <a:lnTo>
                        <a:pt x="4092" y="299657"/>
                      </a:lnTo>
                      <a:lnTo>
                        <a:pt x="15890" y="342630"/>
                      </a:lnTo>
                      <a:lnTo>
                        <a:pt x="34677" y="382200"/>
                      </a:lnTo>
                      <a:lnTo>
                        <a:pt x="59736" y="417650"/>
                      </a:lnTo>
                      <a:lnTo>
                        <a:pt x="90349" y="448263"/>
                      </a:lnTo>
                      <a:lnTo>
                        <a:pt x="125799" y="473322"/>
                      </a:lnTo>
                      <a:lnTo>
                        <a:pt x="165369" y="492109"/>
                      </a:lnTo>
                      <a:lnTo>
                        <a:pt x="208342" y="503907"/>
                      </a:lnTo>
                      <a:lnTo>
                        <a:pt x="254000" y="508000"/>
                      </a:lnTo>
                      <a:lnTo>
                        <a:pt x="299657" y="503907"/>
                      </a:lnTo>
                      <a:lnTo>
                        <a:pt x="342630" y="492109"/>
                      </a:lnTo>
                      <a:lnTo>
                        <a:pt x="382200" y="473322"/>
                      </a:lnTo>
                      <a:lnTo>
                        <a:pt x="417650" y="448263"/>
                      </a:lnTo>
                      <a:lnTo>
                        <a:pt x="448263" y="417650"/>
                      </a:lnTo>
                      <a:lnTo>
                        <a:pt x="473322" y="382200"/>
                      </a:lnTo>
                      <a:lnTo>
                        <a:pt x="492109" y="342630"/>
                      </a:lnTo>
                      <a:lnTo>
                        <a:pt x="503907" y="299657"/>
                      </a:lnTo>
                      <a:lnTo>
                        <a:pt x="508000" y="254000"/>
                      </a:lnTo>
                      <a:lnTo>
                        <a:pt x="503907" y="208342"/>
                      </a:lnTo>
                      <a:lnTo>
                        <a:pt x="492109" y="165369"/>
                      </a:lnTo>
                      <a:lnTo>
                        <a:pt x="473322" y="125799"/>
                      </a:lnTo>
                      <a:lnTo>
                        <a:pt x="448263" y="90349"/>
                      </a:lnTo>
                      <a:lnTo>
                        <a:pt x="417650" y="59736"/>
                      </a:lnTo>
                      <a:lnTo>
                        <a:pt x="382200" y="34677"/>
                      </a:lnTo>
                      <a:lnTo>
                        <a:pt x="342630" y="15890"/>
                      </a:lnTo>
                      <a:lnTo>
                        <a:pt x="299657" y="4092"/>
                      </a:lnTo>
                      <a:lnTo>
                        <a:pt x="2540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5" name="object 55"/>
                <p:cNvSpPr/>
                <p:nvPr/>
              </p:nvSpPr>
              <p:spPr>
                <a:xfrm>
                  <a:off x="481835" y="5941278"/>
                  <a:ext cx="292100" cy="58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100" h="58420">
                      <a:moveTo>
                        <a:pt x="179603" y="0"/>
                      </a:moveTo>
                      <a:lnTo>
                        <a:pt x="173406" y="8121"/>
                      </a:lnTo>
                      <a:lnTo>
                        <a:pt x="165446" y="14249"/>
                      </a:lnTo>
                      <a:lnTo>
                        <a:pt x="156175" y="18120"/>
                      </a:lnTo>
                      <a:lnTo>
                        <a:pt x="146049" y="19469"/>
                      </a:lnTo>
                      <a:lnTo>
                        <a:pt x="135930" y="18120"/>
                      </a:lnTo>
                      <a:lnTo>
                        <a:pt x="126660" y="14249"/>
                      </a:lnTo>
                      <a:lnTo>
                        <a:pt x="118700" y="8121"/>
                      </a:lnTo>
                      <a:lnTo>
                        <a:pt x="112509" y="0"/>
                      </a:lnTo>
                      <a:lnTo>
                        <a:pt x="0" y="0"/>
                      </a:lnTo>
                      <a:lnTo>
                        <a:pt x="0" y="19469"/>
                      </a:lnTo>
                      <a:lnTo>
                        <a:pt x="3060" y="34623"/>
                      </a:lnTo>
                      <a:lnTo>
                        <a:pt x="11407" y="47001"/>
                      </a:lnTo>
                      <a:lnTo>
                        <a:pt x="23788" y="55346"/>
                      </a:lnTo>
                      <a:lnTo>
                        <a:pt x="38950" y="58407"/>
                      </a:lnTo>
                      <a:lnTo>
                        <a:pt x="253161" y="58407"/>
                      </a:lnTo>
                      <a:lnTo>
                        <a:pt x="268316" y="55346"/>
                      </a:lnTo>
                      <a:lnTo>
                        <a:pt x="280693" y="47001"/>
                      </a:lnTo>
                      <a:lnTo>
                        <a:pt x="289039" y="34623"/>
                      </a:lnTo>
                      <a:lnTo>
                        <a:pt x="292100" y="19469"/>
                      </a:lnTo>
                      <a:lnTo>
                        <a:pt x="292100" y="0"/>
                      </a:lnTo>
                      <a:lnTo>
                        <a:pt x="179603" y="0"/>
                      </a:lnTo>
                      <a:close/>
                    </a:path>
                  </a:pathLst>
                </a:custGeom>
                <a:ln w="12700">
                  <a:solidFill>
                    <a:srgbClr val="D5D5D5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76" name="object 56"/>
                <p:cNvPicPr/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540964" y="5701228"/>
                  <a:ext cx="195751" cy="184716"/>
                </a:xfrm>
                <a:prstGeom prst="rect">
                  <a:avLst/>
                </a:prstGeom>
              </p:spPr>
            </p:pic>
          </p:grpSp>
          <p:sp>
            <p:nvSpPr>
              <p:cNvPr id="73" name="object 57"/>
              <p:cNvSpPr txBox="1"/>
              <p:nvPr/>
            </p:nvSpPr>
            <p:spPr>
              <a:xfrm>
                <a:off x="931967" y="6731626"/>
                <a:ext cx="553720" cy="17780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50" dirty="0">
                    <a:solidFill>
                      <a:srgbClr val="333333"/>
                    </a:solidFill>
                    <a:latin typeface="Arial"/>
                    <a:cs typeface="Arial"/>
                  </a:rPr>
                  <a:t>Contato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4" name="Agrupar 63"/>
            <p:cNvGrpSpPr/>
            <p:nvPr/>
          </p:nvGrpSpPr>
          <p:grpSpPr>
            <a:xfrm>
              <a:off x="367034" y="3919001"/>
              <a:ext cx="1617547" cy="508000"/>
              <a:chOff x="359999" y="3814400"/>
              <a:chExt cx="1617547" cy="508000"/>
            </a:xfrm>
          </p:grpSpPr>
          <p:sp>
            <p:nvSpPr>
              <p:cNvPr id="68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9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71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 Funções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5" name="Agrupar 64"/>
            <p:cNvGrpSpPr/>
            <p:nvPr/>
          </p:nvGrpSpPr>
          <p:grpSpPr>
            <a:xfrm>
              <a:off x="353089" y="2653227"/>
              <a:ext cx="1337790" cy="961263"/>
              <a:chOff x="353089" y="2653227"/>
              <a:chExt cx="1337790" cy="961263"/>
            </a:xfrm>
          </p:grpSpPr>
          <p:sp>
            <p:nvSpPr>
              <p:cNvPr id="66" name="object 25"/>
              <p:cNvSpPr/>
              <p:nvPr/>
            </p:nvSpPr>
            <p:spPr>
              <a:xfrm>
                <a:off x="373889" y="2653227"/>
                <a:ext cx="13169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26"/>
              <p:cNvSpPr/>
              <p:nvPr/>
            </p:nvSpPr>
            <p:spPr>
              <a:xfrm flipV="1">
                <a:off x="353089" y="3517230"/>
                <a:ext cx="1323420" cy="9726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8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4614" y="2461424"/>
            <a:ext cx="226910" cy="119811"/>
          </a:xfrm>
          <a:prstGeom prst="rect">
            <a:avLst/>
          </a:prstGeom>
        </p:spPr>
      </p:pic>
      <p:sp>
        <p:nvSpPr>
          <p:cNvPr id="86" name="object 26"/>
          <p:cNvSpPr/>
          <p:nvPr/>
        </p:nvSpPr>
        <p:spPr>
          <a:xfrm>
            <a:off x="562013" y="2310307"/>
            <a:ext cx="292100" cy="138430"/>
          </a:xfrm>
          <a:custGeom>
            <a:avLst/>
            <a:gdLst/>
            <a:ahLst/>
            <a:cxnLst/>
            <a:rect l="l" t="t" r="r" b="b"/>
            <a:pathLst>
              <a:path w="292100" h="138430">
                <a:moveTo>
                  <a:pt x="0" y="137998"/>
                </a:moveTo>
                <a:lnTo>
                  <a:pt x="132283" y="5702"/>
                </a:lnTo>
                <a:lnTo>
                  <a:pt x="135928" y="2044"/>
                </a:lnTo>
                <a:lnTo>
                  <a:pt x="140881" y="0"/>
                </a:lnTo>
                <a:lnTo>
                  <a:pt x="146050" y="0"/>
                </a:lnTo>
                <a:lnTo>
                  <a:pt x="151218" y="0"/>
                </a:lnTo>
                <a:lnTo>
                  <a:pt x="156171" y="2044"/>
                </a:lnTo>
                <a:lnTo>
                  <a:pt x="159829" y="5702"/>
                </a:lnTo>
                <a:lnTo>
                  <a:pt x="292100" y="137998"/>
                </a:lnTo>
              </a:path>
            </a:pathLst>
          </a:custGeom>
          <a:ln w="12700">
            <a:solidFill>
              <a:srgbClr val="D5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27"/>
          <p:cNvSpPr/>
          <p:nvPr/>
        </p:nvSpPr>
        <p:spPr>
          <a:xfrm>
            <a:off x="393762" y="6832600"/>
            <a:ext cx="1316990" cy="0"/>
          </a:xfrm>
          <a:custGeom>
            <a:avLst/>
            <a:gdLst/>
            <a:ahLst/>
            <a:cxnLst/>
            <a:rect l="l" t="t" r="r" b="b"/>
            <a:pathLst>
              <a:path w="1316989">
                <a:moveTo>
                  <a:pt x="0" y="0"/>
                </a:moveTo>
                <a:lnTo>
                  <a:pt x="131640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51154" y="584327"/>
            <a:ext cx="65639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000" b="1" spc="80" dirty="0">
                <a:solidFill>
                  <a:srgbClr val="999999"/>
                </a:solidFill>
                <a:latin typeface="Trebuchet MS"/>
                <a:cs typeface="Trebuchet MS"/>
              </a:rPr>
              <a:t>Informação</a:t>
            </a:r>
            <a:r>
              <a:rPr sz="1000" b="1" spc="-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b="1" spc="55" dirty="0">
                <a:solidFill>
                  <a:srgbClr val="999999"/>
                </a:solidFill>
                <a:latin typeface="Trebuchet MS"/>
                <a:cs typeface="Trebuchet MS"/>
              </a:rPr>
              <a:t>confidencial</a:t>
            </a:r>
            <a:r>
              <a:rPr sz="1000" b="1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80" dirty="0">
                <a:solidFill>
                  <a:srgbClr val="999999"/>
                </a:solidFill>
                <a:latin typeface="Trebuchet MS"/>
                <a:cs typeface="Trebuchet MS"/>
              </a:rPr>
              <a:t>-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Este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documento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5" dirty="0">
                <a:solidFill>
                  <a:srgbClr val="999999"/>
                </a:solidFill>
                <a:latin typeface="Trebuchet MS"/>
                <a:cs typeface="Trebuchet MS"/>
              </a:rPr>
              <a:t>foi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classificado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pela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Área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de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Capacitação,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acesso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5" dirty="0">
                <a:solidFill>
                  <a:srgbClr val="999999"/>
                </a:solidFill>
                <a:latin typeface="Trebuchet MS"/>
                <a:cs typeface="Trebuchet MS"/>
              </a:rPr>
              <a:t>está </a:t>
            </a:r>
            <a:r>
              <a:rPr sz="1000" spc="-2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autorizado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exclusivamente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SPC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5" dirty="0">
                <a:solidFill>
                  <a:srgbClr val="999999"/>
                </a:solidFill>
                <a:latin typeface="Trebuchet MS"/>
                <a:cs typeface="Trebuchet MS"/>
              </a:rPr>
              <a:t>Brasil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Poder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Judiciário.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59054" y="558800"/>
            <a:ext cx="0" cy="508000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ln w="6350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458633" y="2928615"/>
            <a:ext cx="5549900" cy="341535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500"/>
              </a:lnSpc>
              <a:spcBef>
                <a:spcPts val="500"/>
              </a:spcBef>
            </a:pPr>
            <a:r>
              <a:rPr sz="4000" b="1" spc="80" dirty="0">
                <a:solidFill>
                  <a:srgbClr val="2966F5"/>
                </a:solidFill>
                <a:latin typeface="Tahoma"/>
                <a:cs typeface="Tahoma"/>
              </a:rPr>
              <a:t>Gostou</a:t>
            </a:r>
            <a:r>
              <a:rPr sz="4000" b="1" spc="-3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4000" b="1" spc="229" dirty="0">
                <a:solidFill>
                  <a:srgbClr val="2966F5"/>
                </a:solidFill>
                <a:latin typeface="Tahoma"/>
                <a:cs typeface="Tahoma"/>
              </a:rPr>
              <a:t>das</a:t>
            </a:r>
            <a:r>
              <a:rPr sz="4000" b="1" spc="-3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4000" b="1" spc="150" dirty="0">
                <a:solidFill>
                  <a:srgbClr val="2966F5"/>
                </a:solidFill>
                <a:latin typeface="Tahoma"/>
                <a:cs typeface="Tahoma"/>
              </a:rPr>
              <a:t>nossas  </a:t>
            </a:r>
            <a:r>
              <a:rPr sz="4000" b="1" spc="195" dirty="0">
                <a:solidFill>
                  <a:srgbClr val="2966F5"/>
                </a:solidFill>
                <a:latin typeface="Tahoma"/>
                <a:cs typeface="Tahoma"/>
              </a:rPr>
              <a:t>dicas</a:t>
            </a:r>
            <a:r>
              <a:rPr sz="4000" b="1" spc="-3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4000" b="1" spc="140" dirty="0">
                <a:solidFill>
                  <a:srgbClr val="2966F5"/>
                </a:solidFill>
                <a:latin typeface="Tahoma"/>
                <a:cs typeface="Tahoma"/>
              </a:rPr>
              <a:t>de</a:t>
            </a:r>
            <a:r>
              <a:rPr sz="4000" b="1" spc="-3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4000" b="1" spc="190" dirty="0">
                <a:solidFill>
                  <a:srgbClr val="2966F5"/>
                </a:solidFill>
                <a:latin typeface="Tahoma"/>
                <a:cs typeface="Tahoma"/>
              </a:rPr>
              <a:t>acesso</a:t>
            </a:r>
            <a:r>
              <a:rPr sz="4000" b="1" spc="-3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4000" b="1" spc="210" dirty="0">
                <a:solidFill>
                  <a:srgbClr val="2966F5"/>
                </a:solidFill>
                <a:latin typeface="Tahoma"/>
                <a:cs typeface="Tahoma"/>
              </a:rPr>
              <a:t>à  </a:t>
            </a:r>
            <a:r>
              <a:rPr sz="4000" b="1" spc="145" dirty="0">
                <a:solidFill>
                  <a:srgbClr val="2966F5"/>
                </a:solidFill>
                <a:latin typeface="Tahoma"/>
                <a:cs typeface="Tahoma"/>
              </a:rPr>
              <a:t>plataforma</a:t>
            </a:r>
            <a:r>
              <a:rPr sz="4000" b="1" spc="-3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4000" b="1" spc="55" dirty="0">
                <a:solidFill>
                  <a:srgbClr val="2966F5"/>
                </a:solidFill>
                <a:latin typeface="Tahoma"/>
                <a:cs typeface="Tahoma"/>
              </a:rPr>
              <a:t>SPC</a:t>
            </a:r>
            <a:r>
              <a:rPr sz="4000" b="1" spc="-3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4000" b="1" spc="-15" dirty="0">
                <a:solidFill>
                  <a:srgbClr val="2966F5"/>
                </a:solidFill>
                <a:latin typeface="Tahoma"/>
                <a:cs typeface="Tahoma"/>
              </a:rPr>
              <a:t>JUD?</a:t>
            </a:r>
            <a:endParaRPr sz="4000" dirty="0">
              <a:latin typeface="Tahoma"/>
              <a:cs typeface="Tahoma"/>
            </a:endParaRPr>
          </a:p>
          <a:p>
            <a:pPr marL="12700" marR="1064260">
              <a:lnSpc>
                <a:spcPct val="111100"/>
              </a:lnSpc>
              <a:spcBef>
                <a:spcPts val="4330"/>
              </a:spcBef>
            </a:pPr>
            <a:r>
              <a:rPr sz="1500" spc="75" dirty="0">
                <a:solidFill>
                  <a:srgbClr val="333333"/>
                </a:solidFill>
                <a:latin typeface="Lucida Sans Unicode"/>
                <a:cs typeface="Lucida Sans Unicode"/>
              </a:rPr>
              <a:t>Acompanhe </a:t>
            </a: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os nossos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materiais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apoio </a:t>
            </a: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5" dirty="0">
                <a:solidFill>
                  <a:srgbClr val="333333"/>
                </a:solidFill>
                <a:latin typeface="Lucida Sans Unicode"/>
                <a:cs typeface="Lucida Sans Unicode"/>
              </a:rPr>
              <a:t>para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0" dirty="0">
                <a:solidFill>
                  <a:srgbClr val="333333"/>
                </a:solidFill>
                <a:latin typeface="Lucida Sans Unicode"/>
                <a:cs typeface="Lucida Sans Unicode"/>
              </a:rPr>
              <a:t>mais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informações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45" dirty="0">
                <a:solidFill>
                  <a:srgbClr val="333333"/>
                </a:solidFill>
                <a:latin typeface="Lucida Sans Unicode"/>
                <a:cs typeface="Lucida Sans Unicode"/>
              </a:rPr>
              <a:t>e,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14" dirty="0">
                <a:solidFill>
                  <a:srgbClr val="333333"/>
                </a:solidFill>
                <a:latin typeface="Lucida Sans Unicode"/>
                <a:cs typeface="Lucida Sans Unicode"/>
              </a:rPr>
              <a:t>em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5" dirty="0">
                <a:solidFill>
                  <a:srgbClr val="333333"/>
                </a:solidFill>
                <a:latin typeface="Lucida Sans Unicode"/>
                <a:cs typeface="Lucida Sans Unicode"/>
              </a:rPr>
              <a:t>caso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dúvidas 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operacionais,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entre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14" dirty="0">
                <a:solidFill>
                  <a:srgbClr val="333333"/>
                </a:solidFill>
                <a:latin typeface="Lucida Sans Unicode"/>
                <a:cs typeface="Lucida Sans Unicode"/>
              </a:rPr>
              <a:t>em</a:t>
            </a:r>
            <a:r>
              <a:rPr sz="1500" spc="-6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contato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5" dirty="0">
                <a:solidFill>
                  <a:srgbClr val="333333"/>
                </a:solidFill>
                <a:latin typeface="Lucida Sans Unicode"/>
                <a:cs typeface="Lucida Sans Unicode"/>
              </a:rPr>
              <a:t>com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o</a:t>
            </a:r>
            <a:r>
              <a:rPr sz="1500" spc="-6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Jurídico </a:t>
            </a:r>
            <a:r>
              <a:rPr sz="1500" spc="-459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5" dirty="0">
                <a:solidFill>
                  <a:srgbClr val="333333"/>
                </a:solidFill>
                <a:latin typeface="Lucida Sans Unicode"/>
                <a:cs typeface="Lucida Sans Unicode"/>
              </a:rPr>
              <a:t>SPC</a:t>
            </a:r>
            <a:r>
              <a:rPr sz="1500" spc="-9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15" dirty="0" err="1">
                <a:solidFill>
                  <a:srgbClr val="333333"/>
                </a:solidFill>
                <a:latin typeface="Lucida Sans Unicode"/>
                <a:cs typeface="Lucida Sans Unicode"/>
              </a:rPr>
              <a:t>Brasil</a:t>
            </a:r>
            <a:r>
              <a:rPr sz="1500" spc="-15" dirty="0">
                <a:solidFill>
                  <a:srgbClr val="333333"/>
                </a:solidFill>
                <a:latin typeface="Lucida Sans Unicode"/>
                <a:cs typeface="Lucida Sans Unicode"/>
              </a:rPr>
              <a:t>:</a:t>
            </a:r>
            <a:r>
              <a:rPr lang="pt-BR" sz="1500" spc="-1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lang="pt-BR" sz="1600" dirty="0">
                <a:hlinkClick r:id="rId2" tooltip="mailto:spcjud@spcbrasil.org.br"/>
              </a:rPr>
              <a:t>spcjud@spcbrasil.org.br</a:t>
            </a:r>
            <a:endParaRPr sz="1500" dirty="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58633" y="6539543"/>
            <a:ext cx="21640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Estamos</a:t>
            </a:r>
            <a:r>
              <a:rPr sz="1500" spc="-9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85" dirty="0">
                <a:solidFill>
                  <a:srgbClr val="333333"/>
                </a:solidFill>
                <a:latin typeface="Lucida Sans Unicode"/>
                <a:cs typeface="Lucida Sans Unicode"/>
              </a:rPr>
              <a:t>à</a:t>
            </a:r>
            <a:r>
              <a:rPr sz="1500" spc="-8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disposição!</a:t>
            </a:r>
            <a:endParaRPr sz="1500">
              <a:latin typeface="Lucida Sans Unicode"/>
              <a:cs typeface="Lucida Sans Unicode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837329" y="0"/>
            <a:ext cx="5419090" cy="10160000"/>
            <a:chOff x="10837329" y="0"/>
            <a:chExt cx="5419090" cy="101600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37329" y="9347199"/>
              <a:ext cx="5418670" cy="812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37329" y="1625599"/>
              <a:ext cx="5418670" cy="77216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37329" y="0"/>
              <a:ext cx="5418670" cy="1625600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0" y="1625600"/>
            <a:ext cx="2036445" cy="7721600"/>
            <a:chOff x="0" y="1625600"/>
            <a:chExt cx="2036445" cy="7721600"/>
          </a:xfrm>
        </p:grpSpPr>
        <p:sp>
          <p:nvSpPr>
            <p:cNvPr id="11" name="object 11"/>
            <p:cNvSpPr/>
            <p:nvPr/>
          </p:nvSpPr>
          <p:spPr>
            <a:xfrm>
              <a:off x="0" y="1625600"/>
              <a:ext cx="2036445" cy="7721600"/>
            </a:xfrm>
            <a:custGeom>
              <a:avLst/>
              <a:gdLst/>
              <a:ahLst/>
              <a:cxnLst/>
              <a:rect l="l" t="t" r="r" b="b"/>
              <a:pathLst>
                <a:path w="2036445" h="7721600">
                  <a:moveTo>
                    <a:pt x="2036406" y="0"/>
                  </a:moveTo>
                  <a:lnTo>
                    <a:pt x="0" y="0"/>
                  </a:lnTo>
                  <a:lnTo>
                    <a:pt x="0" y="7721600"/>
                  </a:lnTo>
                  <a:lnTo>
                    <a:pt x="2036406" y="7721600"/>
                  </a:lnTo>
                  <a:lnTo>
                    <a:pt x="203640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59999" y="26967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59999" y="36111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9999" y="45255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59999" y="1985599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956899" y="2144222"/>
            <a:ext cx="3746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333333"/>
                </a:solidFill>
                <a:latin typeface="Arial"/>
                <a:cs typeface="Arial"/>
              </a:rPr>
              <a:t>Início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59999" y="2100962"/>
            <a:ext cx="1316990" cy="4050665"/>
            <a:chOff x="359999" y="2100962"/>
            <a:chExt cx="1316990" cy="405066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0546" y="2258429"/>
              <a:ext cx="226910" cy="11981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67945" y="2107312"/>
              <a:ext cx="292100" cy="138430"/>
            </a:xfrm>
            <a:custGeom>
              <a:avLst/>
              <a:gdLst/>
              <a:ahLst/>
              <a:cxnLst/>
              <a:rect l="l" t="t" r="r" b="b"/>
              <a:pathLst>
                <a:path w="292100" h="138430">
                  <a:moveTo>
                    <a:pt x="0" y="137998"/>
                  </a:moveTo>
                  <a:lnTo>
                    <a:pt x="132283" y="5702"/>
                  </a:lnTo>
                  <a:lnTo>
                    <a:pt x="135928" y="2044"/>
                  </a:lnTo>
                  <a:lnTo>
                    <a:pt x="140881" y="0"/>
                  </a:lnTo>
                  <a:lnTo>
                    <a:pt x="146050" y="0"/>
                  </a:lnTo>
                  <a:lnTo>
                    <a:pt x="151218" y="0"/>
                  </a:lnTo>
                  <a:lnTo>
                    <a:pt x="156171" y="2044"/>
                  </a:lnTo>
                  <a:lnTo>
                    <a:pt x="159829" y="5702"/>
                  </a:lnTo>
                  <a:lnTo>
                    <a:pt x="292100" y="137998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59999" y="2899999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4710" y="3045307"/>
              <a:ext cx="285750" cy="217804"/>
            </a:xfrm>
            <a:custGeom>
              <a:avLst/>
              <a:gdLst/>
              <a:ahLst/>
              <a:cxnLst/>
              <a:rect l="l" t="t" r="r" b="b"/>
              <a:pathLst>
                <a:path w="285750" h="217804">
                  <a:moveTo>
                    <a:pt x="33058" y="0"/>
                  </a:moveTo>
                  <a:lnTo>
                    <a:pt x="46031" y="47513"/>
                  </a:lnTo>
                  <a:lnTo>
                    <a:pt x="49031" y="92971"/>
                  </a:lnTo>
                  <a:lnTo>
                    <a:pt x="42237" y="136411"/>
                  </a:lnTo>
                  <a:lnTo>
                    <a:pt x="25833" y="177869"/>
                  </a:lnTo>
                  <a:lnTo>
                    <a:pt x="0" y="217385"/>
                  </a:lnTo>
                  <a:lnTo>
                    <a:pt x="233946" y="217385"/>
                  </a:lnTo>
                  <a:lnTo>
                    <a:pt x="261541" y="179106"/>
                  </a:lnTo>
                  <a:lnTo>
                    <a:pt x="278643" y="138227"/>
                  </a:lnTo>
                  <a:lnTo>
                    <a:pt x="285251" y="94749"/>
                  </a:lnTo>
                  <a:lnTo>
                    <a:pt x="281367" y="48673"/>
                  </a:lnTo>
                  <a:lnTo>
                    <a:pt x="266992" y="0"/>
                  </a:lnTo>
                  <a:lnTo>
                    <a:pt x="33058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59999" y="38144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36106" y="417550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9209" y="0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67945" y="4078132"/>
              <a:ext cx="97790" cy="635"/>
            </a:xfrm>
            <a:custGeom>
              <a:avLst/>
              <a:gdLst/>
              <a:ahLst/>
              <a:cxnLst/>
              <a:rect l="l" t="t" r="r" b="b"/>
              <a:pathLst>
                <a:path w="97790" h="635">
                  <a:moveTo>
                    <a:pt x="-6350" y="253"/>
                  </a:moveTo>
                  <a:lnTo>
                    <a:pt x="103720" y="253"/>
                  </a:lnTo>
                </a:path>
              </a:pathLst>
            </a:custGeom>
            <a:ln w="13207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67945" y="3922354"/>
              <a:ext cx="292100" cy="194945"/>
            </a:xfrm>
            <a:custGeom>
              <a:avLst/>
              <a:gdLst/>
              <a:ahLst/>
              <a:cxnLst/>
              <a:rect l="l" t="t" r="r" b="b"/>
              <a:pathLst>
                <a:path w="292100" h="194945">
                  <a:moveTo>
                    <a:pt x="77901" y="194729"/>
                  </a:moveTo>
                  <a:lnTo>
                    <a:pt x="38950" y="194729"/>
                  </a:lnTo>
                  <a:lnTo>
                    <a:pt x="23788" y="191668"/>
                  </a:lnTo>
                  <a:lnTo>
                    <a:pt x="11407" y="183321"/>
                  </a:lnTo>
                  <a:lnTo>
                    <a:pt x="3060" y="170940"/>
                  </a:lnTo>
                  <a:lnTo>
                    <a:pt x="0" y="155778"/>
                  </a:lnTo>
                  <a:lnTo>
                    <a:pt x="0" y="38938"/>
                  </a:lnTo>
                  <a:lnTo>
                    <a:pt x="3060" y="23783"/>
                  </a:lnTo>
                  <a:lnTo>
                    <a:pt x="11407" y="11406"/>
                  </a:lnTo>
                  <a:lnTo>
                    <a:pt x="23788" y="3060"/>
                  </a:lnTo>
                  <a:lnTo>
                    <a:pt x="38950" y="0"/>
                  </a:lnTo>
                  <a:lnTo>
                    <a:pt x="253161" y="0"/>
                  </a:lnTo>
                  <a:lnTo>
                    <a:pt x="268316" y="3060"/>
                  </a:lnTo>
                  <a:lnTo>
                    <a:pt x="280693" y="11406"/>
                  </a:lnTo>
                  <a:lnTo>
                    <a:pt x="289039" y="23783"/>
                  </a:lnTo>
                  <a:lnTo>
                    <a:pt x="292099" y="38938"/>
                  </a:lnTo>
                  <a:lnTo>
                    <a:pt x="292099" y="136309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8176" y="4042572"/>
              <a:ext cx="178219" cy="178231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59999" y="47288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8900" y="4839924"/>
              <a:ext cx="247650" cy="285750"/>
            </a:xfrm>
            <a:custGeom>
              <a:avLst/>
              <a:gdLst/>
              <a:ahLst/>
              <a:cxnLst/>
              <a:rect l="l" t="t" r="r" b="b"/>
              <a:pathLst>
                <a:path w="247650" h="285750">
                  <a:moveTo>
                    <a:pt x="247650" y="266700"/>
                  </a:moveTo>
                  <a:lnTo>
                    <a:pt x="246152" y="274112"/>
                  </a:lnTo>
                  <a:lnTo>
                    <a:pt x="242068" y="280168"/>
                  </a:lnTo>
                  <a:lnTo>
                    <a:pt x="236012" y="284252"/>
                  </a:lnTo>
                  <a:lnTo>
                    <a:pt x="228600" y="285750"/>
                  </a:lnTo>
                  <a:lnTo>
                    <a:pt x="19050" y="285750"/>
                  </a:lnTo>
                  <a:lnTo>
                    <a:pt x="11637" y="284252"/>
                  </a:lnTo>
                  <a:lnTo>
                    <a:pt x="5581" y="280168"/>
                  </a:lnTo>
                  <a:lnTo>
                    <a:pt x="1497" y="274112"/>
                  </a:lnTo>
                  <a:lnTo>
                    <a:pt x="0" y="266700"/>
                  </a:lnTo>
                  <a:lnTo>
                    <a:pt x="0" y="19050"/>
                  </a:lnTo>
                  <a:lnTo>
                    <a:pt x="1497" y="11637"/>
                  </a:lnTo>
                  <a:lnTo>
                    <a:pt x="5581" y="5581"/>
                  </a:lnTo>
                  <a:lnTo>
                    <a:pt x="11637" y="1497"/>
                  </a:lnTo>
                  <a:lnTo>
                    <a:pt x="19050" y="0"/>
                  </a:lnTo>
                  <a:lnTo>
                    <a:pt x="154038" y="0"/>
                  </a:lnTo>
                  <a:lnTo>
                    <a:pt x="159080" y="0"/>
                  </a:lnTo>
                  <a:lnTo>
                    <a:pt x="163931" y="2006"/>
                  </a:lnTo>
                  <a:lnTo>
                    <a:pt x="167500" y="5575"/>
                  </a:lnTo>
                  <a:lnTo>
                    <a:pt x="242074" y="80149"/>
                  </a:lnTo>
                  <a:lnTo>
                    <a:pt x="245643" y="83718"/>
                  </a:lnTo>
                  <a:lnTo>
                    <a:pt x="247650" y="88557"/>
                  </a:lnTo>
                  <a:lnTo>
                    <a:pt x="247650" y="93611"/>
                  </a:lnTo>
                  <a:lnTo>
                    <a:pt x="247650" y="26670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4950" y="4833574"/>
              <a:ext cx="107950" cy="10795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517000" y="4952420"/>
              <a:ext cx="152400" cy="126364"/>
            </a:xfrm>
            <a:custGeom>
              <a:avLst/>
              <a:gdLst/>
              <a:ahLst/>
              <a:cxnLst/>
              <a:rect l="l" t="t" r="r" b="b"/>
              <a:pathLst>
                <a:path w="152400" h="126364">
                  <a:moveTo>
                    <a:pt x="56121" y="0"/>
                  </a:moveTo>
                  <a:lnTo>
                    <a:pt x="29044" y="36093"/>
                  </a:lnTo>
                  <a:lnTo>
                    <a:pt x="19342" y="40068"/>
                  </a:lnTo>
                  <a:lnTo>
                    <a:pt x="16649" y="39065"/>
                  </a:lnTo>
                  <a:lnTo>
                    <a:pt x="14693" y="37109"/>
                  </a:lnTo>
                  <a:lnTo>
                    <a:pt x="0" y="22428"/>
                  </a:lnTo>
                </a:path>
                <a:path w="152400" h="126364">
                  <a:moveTo>
                    <a:pt x="56121" y="85724"/>
                  </a:moveTo>
                  <a:lnTo>
                    <a:pt x="29044" y="121818"/>
                  </a:lnTo>
                  <a:lnTo>
                    <a:pt x="19342" y="125793"/>
                  </a:lnTo>
                  <a:lnTo>
                    <a:pt x="16649" y="124790"/>
                  </a:lnTo>
                  <a:lnTo>
                    <a:pt x="14693" y="122834"/>
                  </a:lnTo>
                  <a:lnTo>
                    <a:pt x="0" y="108140"/>
                  </a:lnTo>
                </a:path>
                <a:path w="152400" h="126364">
                  <a:moveTo>
                    <a:pt x="95250" y="39903"/>
                  </a:moveTo>
                  <a:lnTo>
                    <a:pt x="152400" y="39903"/>
                  </a:lnTo>
                </a:path>
                <a:path w="152400" h="126364">
                  <a:moveTo>
                    <a:pt x="95250" y="116103"/>
                  </a:moveTo>
                  <a:lnTo>
                    <a:pt x="152400" y="116103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59999" y="54399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59999" y="56432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2966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40576" y="5945925"/>
              <a:ext cx="0" cy="39370"/>
            </a:xfrm>
            <a:custGeom>
              <a:avLst/>
              <a:gdLst/>
              <a:ahLst/>
              <a:cxnLst/>
              <a:rect l="l" t="t" r="r" b="b"/>
              <a:pathLst>
                <a:path h="39370">
                  <a:moveTo>
                    <a:pt x="0" y="0"/>
                  </a:moveTo>
                  <a:lnTo>
                    <a:pt x="0" y="3892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1077" y="5822786"/>
              <a:ext cx="80848" cy="168414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67945" y="5984850"/>
              <a:ext cx="292100" cy="58419"/>
            </a:xfrm>
            <a:custGeom>
              <a:avLst/>
              <a:gdLst/>
              <a:ahLst/>
              <a:cxnLst/>
              <a:rect l="l" t="t" r="r" b="b"/>
              <a:pathLst>
                <a:path w="292100" h="58420">
                  <a:moveTo>
                    <a:pt x="179603" y="0"/>
                  </a:moveTo>
                  <a:lnTo>
                    <a:pt x="173406" y="8121"/>
                  </a:lnTo>
                  <a:lnTo>
                    <a:pt x="165446" y="14249"/>
                  </a:lnTo>
                  <a:lnTo>
                    <a:pt x="156175" y="18120"/>
                  </a:lnTo>
                  <a:lnTo>
                    <a:pt x="146049" y="19469"/>
                  </a:lnTo>
                  <a:lnTo>
                    <a:pt x="135930" y="18120"/>
                  </a:lnTo>
                  <a:lnTo>
                    <a:pt x="126660" y="14249"/>
                  </a:lnTo>
                  <a:lnTo>
                    <a:pt x="118700" y="8121"/>
                  </a:lnTo>
                  <a:lnTo>
                    <a:pt x="112509" y="0"/>
                  </a:lnTo>
                  <a:lnTo>
                    <a:pt x="0" y="0"/>
                  </a:lnTo>
                  <a:lnTo>
                    <a:pt x="0" y="19469"/>
                  </a:lnTo>
                  <a:lnTo>
                    <a:pt x="3060" y="34623"/>
                  </a:lnTo>
                  <a:lnTo>
                    <a:pt x="11407" y="47001"/>
                  </a:lnTo>
                  <a:lnTo>
                    <a:pt x="23788" y="55346"/>
                  </a:lnTo>
                  <a:lnTo>
                    <a:pt x="38950" y="58407"/>
                  </a:lnTo>
                  <a:lnTo>
                    <a:pt x="253161" y="58407"/>
                  </a:lnTo>
                  <a:lnTo>
                    <a:pt x="268316" y="55346"/>
                  </a:lnTo>
                  <a:lnTo>
                    <a:pt x="280693" y="47001"/>
                  </a:lnTo>
                  <a:lnTo>
                    <a:pt x="289039" y="34623"/>
                  </a:lnTo>
                  <a:lnTo>
                    <a:pt x="292100" y="19469"/>
                  </a:lnTo>
                  <a:lnTo>
                    <a:pt x="292100" y="0"/>
                  </a:lnTo>
                  <a:lnTo>
                    <a:pt x="179603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8872" y="5744800"/>
              <a:ext cx="195751" cy="184716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956899" y="3058623"/>
            <a:ext cx="7404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5" dirty="0">
                <a:solidFill>
                  <a:srgbClr val="333333"/>
                </a:solidFill>
                <a:latin typeface="Arial"/>
                <a:cs typeface="Arial"/>
              </a:rPr>
              <a:t>Introdução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56899" y="3973023"/>
            <a:ext cx="6813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35" dirty="0">
                <a:solidFill>
                  <a:srgbClr val="333333"/>
                </a:solidFill>
                <a:latin typeface="Arial"/>
                <a:cs typeface="Arial"/>
              </a:rPr>
              <a:t>Consultas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56899" y="4887423"/>
            <a:ext cx="6737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333333"/>
                </a:solidFill>
                <a:latin typeface="Arial"/>
                <a:cs typeface="Arial"/>
              </a:rPr>
              <a:t>Relatórios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56899" y="5801823"/>
            <a:ext cx="5537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0" dirty="0">
                <a:solidFill>
                  <a:srgbClr val="2966F5"/>
                </a:solidFill>
                <a:latin typeface="Arial"/>
                <a:cs typeface="Arial"/>
              </a:rPr>
              <a:t>Contato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41" name="Agrupar 40"/>
          <p:cNvGrpSpPr/>
          <p:nvPr/>
        </p:nvGrpSpPr>
        <p:grpSpPr>
          <a:xfrm>
            <a:off x="17158" y="1683481"/>
            <a:ext cx="2036445" cy="7663719"/>
            <a:chOff x="-51864" y="1405303"/>
            <a:chExt cx="2036445" cy="7721600"/>
          </a:xfrm>
        </p:grpSpPr>
        <p:sp>
          <p:nvSpPr>
            <p:cNvPr id="42" name="object 24"/>
            <p:cNvSpPr/>
            <p:nvPr/>
          </p:nvSpPr>
          <p:spPr>
            <a:xfrm>
              <a:off x="-51864" y="1405303"/>
              <a:ext cx="2036445" cy="7721600"/>
            </a:xfrm>
            <a:custGeom>
              <a:avLst/>
              <a:gdLst/>
              <a:ahLst/>
              <a:cxnLst/>
              <a:rect l="l" t="t" r="r" b="b"/>
              <a:pathLst>
                <a:path w="2036445" h="7721600">
                  <a:moveTo>
                    <a:pt x="2036406" y="0"/>
                  </a:moveTo>
                  <a:lnTo>
                    <a:pt x="0" y="0"/>
                  </a:lnTo>
                  <a:lnTo>
                    <a:pt x="0" y="7721600"/>
                  </a:lnTo>
                  <a:lnTo>
                    <a:pt x="2036406" y="7721600"/>
                  </a:lnTo>
                  <a:lnTo>
                    <a:pt x="203640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3" name="object 26"/>
            <p:cNvSpPr/>
            <p:nvPr/>
          </p:nvSpPr>
          <p:spPr>
            <a:xfrm flipV="1">
              <a:off x="373889" y="4525540"/>
              <a:ext cx="1323420" cy="9726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27"/>
            <p:cNvSpPr/>
            <p:nvPr/>
          </p:nvSpPr>
          <p:spPr>
            <a:xfrm>
              <a:off x="306734" y="5483512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28"/>
            <p:cNvSpPr/>
            <p:nvPr/>
          </p:nvSpPr>
          <p:spPr>
            <a:xfrm>
              <a:off x="373889" y="1942027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29"/>
            <p:cNvSpPr txBox="1"/>
            <p:nvPr/>
          </p:nvSpPr>
          <p:spPr>
            <a:xfrm>
              <a:off x="956899" y="2194481"/>
              <a:ext cx="37465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20" dirty="0">
                  <a:latin typeface="Arial"/>
                  <a:cs typeface="Arial"/>
                </a:rPr>
                <a:t>Início</a:t>
              </a:r>
              <a:endParaRPr sz="1000" dirty="0">
                <a:latin typeface="Arial"/>
                <a:cs typeface="Arial"/>
              </a:endParaRPr>
            </a:p>
          </p:txBody>
        </p:sp>
        <p:pic>
          <p:nvPicPr>
            <p:cNvPr id="47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0546" y="2267248"/>
              <a:ext cx="226910" cy="119811"/>
            </a:xfrm>
            <a:prstGeom prst="rect">
              <a:avLst/>
            </a:prstGeom>
          </p:spPr>
        </p:pic>
        <p:sp>
          <p:nvSpPr>
            <p:cNvPr id="48" name="object 32"/>
            <p:cNvSpPr/>
            <p:nvPr/>
          </p:nvSpPr>
          <p:spPr>
            <a:xfrm>
              <a:off x="467945" y="2096229"/>
              <a:ext cx="292100" cy="138430"/>
            </a:xfrm>
            <a:custGeom>
              <a:avLst/>
              <a:gdLst/>
              <a:ahLst/>
              <a:cxnLst/>
              <a:rect l="l" t="t" r="r" b="b"/>
              <a:pathLst>
                <a:path w="292100" h="138430">
                  <a:moveTo>
                    <a:pt x="0" y="137998"/>
                  </a:moveTo>
                  <a:lnTo>
                    <a:pt x="132283" y="5702"/>
                  </a:lnTo>
                  <a:lnTo>
                    <a:pt x="135928" y="2044"/>
                  </a:lnTo>
                  <a:lnTo>
                    <a:pt x="140881" y="0"/>
                  </a:lnTo>
                  <a:lnTo>
                    <a:pt x="146050" y="0"/>
                  </a:lnTo>
                  <a:lnTo>
                    <a:pt x="151218" y="0"/>
                  </a:lnTo>
                  <a:lnTo>
                    <a:pt x="156171" y="2044"/>
                  </a:lnTo>
                  <a:lnTo>
                    <a:pt x="159829" y="5702"/>
                  </a:lnTo>
                  <a:lnTo>
                    <a:pt x="292100" y="137998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33"/>
            <p:cNvSpPr/>
            <p:nvPr/>
          </p:nvSpPr>
          <p:spPr>
            <a:xfrm>
              <a:off x="359999" y="2950258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34"/>
            <p:cNvSpPr/>
            <p:nvPr/>
          </p:nvSpPr>
          <p:spPr>
            <a:xfrm>
              <a:off x="474710" y="3095566"/>
              <a:ext cx="285750" cy="217804"/>
            </a:xfrm>
            <a:custGeom>
              <a:avLst/>
              <a:gdLst/>
              <a:ahLst/>
              <a:cxnLst/>
              <a:rect l="l" t="t" r="r" b="b"/>
              <a:pathLst>
                <a:path w="285750" h="217804">
                  <a:moveTo>
                    <a:pt x="33058" y="0"/>
                  </a:moveTo>
                  <a:lnTo>
                    <a:pt x="46031" y="47513"/>
                  </a:lnTo>
                  <a:lnTo>
                    <a:pt x="49031" y="92971"/>
                  </a:lnTo>
                  <a:lnTo>
                    <a:pt x="42237" y="136411"/>
                  </a:lnTo>
                  <a:lnTo>
                    <a:pt x="25833" y="177869"/>
                  </a:lnTo>
                  <a:lnTo>
                    <a:pt x="0" y="217385"/>
                  </a:lnTo>
                  <a:lnTo>
                    <a:pt x="233946" y="217385"/>
                  </a:lnTo>
                  <a:lnTo>
                    <a:pt x="261541" y="179106"/>
                  </a:lnTo>
                  <a:lnTo>
                    <a:pt x="278643" y="138227"/>
                  </a:lnTo>
                  <a:lnTo>
                    <a:pt x="285251" y="94749"/>
                  </a:lnTo>
                  <a:lnTo>
                    <a:pt x="281367" y="48673"/>
                  </a:lnTo>
                  <a:lnTo>
                    <a:pt x="266992" y="0"/>
                  </a:lnTo>
                  <a:lnTo>
                    <a:pt x="33058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42"/>
            <p:cNvSpPr txBox="1"/>
            <p:nvPr/>
          </p:nvSpPr>
          <p:spPr>
            <a:xfrm>
              <a:off x="956899" y="3108882"/>
              <a:ext cx="74041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45" dirty="0">
                  <a:latin typeface="Arial"/>
                  <a:cs typeface="Arial"/>
                </a:rPr>
                <a:t>Introdução</a:t>
              </a:r>
              <a:endParaRPr sz="1000" dirty="0">
                <a:latin typeface="Arial"/>
                <a:cs typeface="Arial"/>
              </a:endParaRPr>
            </a:p>
          </p:txBody>
        </p:sp>
        <p:grpSp>
          <p:nvGrpSpPr>
            <p:cNvPr id="52" name="Agrupar 51"/>
            <p:cNvGrpSpPr/>
            <p:nvPr/>
          </p:nvGrpSpPr>
          <p:grpSpPr>
            <a:xfrm>
              <a:off x="317512" y="4843379"/>
              <a:ext cx="1617547" cy="508000"/>
              <a:chOff x="359999" y="3814400"/>
              <a:chExt cx="1617547" cy="508000"/>
            </a:xfrm>
          </p:grpSpPr>
          <p:sp>
            <p:nvSpPr>
              <p:cNvPr id="72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4" name="object 39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75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 Eficiência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3" name="Agrupar 52"/>
            <p:cNvGrpSpPr/>
            <p:nvPr/>
          </p:nvGrpSpPr>
          <p:grpSpPr>
            <a:xfrm>
              <a:off x="353089" y="5842173"/>
              <a:ext cx="1270635" cy="508000"/>
              <a:chOff x="359999" y="4728800"/>
              <a:chExt cx="1270635" cy="508000"/>
            </a:xfrm>
          </p:grpSpPr>
          <p:sp>
            <p:nvSpPr>
              <p:cNvPr id="68" name="object 40"/>
              <p:cNvSpPr/>
              <p:nvPr/>
            </p:nvSpPr>
            <p:spPr>
              <a:xfrm>
                <a:off x="359999" y="47288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44"/>
              <p:cNvSpPr txBox="1"/>
              <p:nvPr/>
            </p:nvSpPr>
            <p:spPr>
              <a:xfrm>
                <a:off x="956899" y="4887423"/>
                <a:ext cx="673735" cy="17780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20" dirty="0">
                    <a:solidFill>
                      <a:srgbClr val="333333"/>
                    </a:solidFill>
                    <a:latin typeface="Arial"/>
                    <a:cs typeface="Arial"/>
                  </a:rPr>
                  <a:t>Relatórios</a:t>
                </a:r>
                <a:endParaRPr sz="1000" dirty="0">
                  <a:latin typeface="Arial"/>
                  <a:cs typeface="Arial"/>
                </a:endParaRPr>
              </a:p>
            </p:txBody>
          </p:sp>
          <p:sp>
            <p:nvSpPr>
              <p:cNvPr id="70" name="object 48"/>
              <p:cNvSpPr/>
              <p:nvPr/>
            </p:nvSpPr>
            <p:spPr>
              <a:xfrm>
                <a:off x="492790" y="4796352"/>
                <a:ext cx="2476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285750">
                    <a:moveTo>
                      <a:pt x="247650" y="266700"/>
                    </a:moveTo>
                    <a:lnTo>
                      <a:pt x="246152" y="274112"/>
                    </a:lnTo>
                    <a:lnTo>
                      <a:pt x="242068" y="280168"/>
                    </a:lnTo>
                    <a:lnTo>
                      <a:pt x="236012" y="284252"/>
                    </a:lnTo>
                    <a:lnTo>
                      <a:pt x="228600" y="285750"/>
                    </a:lnTo>
                    <a:lnTo>
                      <a:pt x="19050" y="285750"/>
                    </a:lnTo>
                    <a:lnTo>
                      <a:pt x="11637" y="284252"/>
                    </a:lnTo>
                    <a:lnTo>
                      <a:pt x="5581" y="280168"/>
                    </a:lnTo>
                    <a:lnTo>
                      <a:pt x="1497" y="274112"/>
                    </a:lnTo>
                    <a:lnTo>
                      <a:pt x="0" y="266700"/>
                    </a:lnTo>
                    <a:lnTo>
                      <a:pt x="0" y="19050"/>
                    </a:lnTo>
                    <a:lnTo>
                      <a:pt x="1497" y="11637"/>
                    </a:lnTo>
                    <a:lnTo>
                      <a:pt x="5581" y="5581"/>
                    </a:lnTo>
                    <a:lnTo>
                      <a:pt x="11637" y="1497"/>
                    </a:lnTo>
                    <a:lnTo>
                      <a:pt x="19050" y="0"/>
                    </a:lnTo>
                    <a:lnTo>
                      <a:pt x="154038" y="0"/>
                    </a:lnTo>
                    <a:lnTo>
                      <a:pt x="159080" y="0"/>
                    </a:lnTo>
                    <a:lnTo>
                      <a:pt x="163931" y="2006"/>
                    </a:lnTo>
                    <a:lnTo>
                      <a:pt x="167500" y="5575"/>
                    </a:lnTo>
                    <a:lnTo>
                      <a:pt x="242074" y="80149"/>
                    </a:lnTo>
                    <a:lnTo>
                      <a:pt x="245643" y="83718"/>
                    </a:lnTo>
                    <a:lnTo>
                      <a:pt x="247650" y="88557"/>
                    </a:lnTo>
                    <a:lnTo>
                      <a:pt x="247650" y="93611"/>
                    </a:lnTo>
                    <a:lnTo>
                      <a:pt x="247650" y="266700"/>
                    </a:lnTo>
                    <a:close/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object 50"/>
              <p:cNvSpPr/>
              <p:nvPr/>
            </p:nvSpPr>
            <p:spPr>
              <a:xfrm>
                <a:off x="525407" y="4904302"/>
                <a:ext cx="157883" cy="13091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26364">
                    <a:moveTo>
                      <a:pt x="56121" y="0"/>
                    </a:moveTo>
                    <a:lnTo>
                      <a:pt x="29044" y="36093"/>
                    </a:lnTo>
                    <a:lnTo>
                      <a:pt x="19342" y="40068"/>
                    </a:lnTo>
                    <a:lnTo>
                      <a:pt x="16649" y="39065"/>
                    </a:lnTo>
                    <a:lnTo>
                      <a:pt x="14693" y="37109"/>
                    </a:lnTo>
                    <a:lnTo>
                      <a:pt x="0" y="22428"/>
                    </a:lnTo>
                  </a:path>
                  <a:path w="152400" h="126364">
                    <a:moveTo>
                      <a:pt x="56121" y="85724"/>
                    </a:moveTo>
                    <a:lnTo>
                      <a:pt x="29044" y="121818"/>
                    </a:lnTo>
                    <a:lnTo>
                      <a:pt x="19342" y="125793"/>
                    </a:lnTo>
                    <a:lnTo>
                      <a:pt x="16649" y="124790"/>
                    </a:lnTo>
                    <a:lnTo>
                      <a:pt x="14693" y="122834"/>
                    </a:lnTo>
                    <a:lnTo>
                      <a:pt x="0" y="108140"/>
                    </a:lnTo>
                  </a:path>
                  <a:path w="152400" h="126364">
                    <a:moveTo>
                      <a:pt x="95250" y="39903"/>
                    </a:moveTo>
                    <a:lnTo>
                      <a:pt x="152400" y="39903"/>
                    </a:lnTo>
                  </a:path>
                  <a:path w="152400" h="126364">
                    <a:moveTo>
                      <a:pt x="95250" y="116103"/>
                    </a:moveTo>
                    <a:lnTo>
                      <a:pt x="152400" y="116103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54" name="Agrupar 53"/>
            <p:cNvGrpSpPr/>
            <p:nvPr/>
          </p:nvGrpSpPr>
          <p:grpSpPr>
            <a:xfrm>
              <a:off x="373889" y="6760167"/>
              <a:ext cx="1111798" cy="508000"/>
              <a:chOff x="373889" y="6552228"/>
              <a:chExt cx="1111798" cy="508000"/>
            </a:xfrm>
          </p:grpSpPr>
          <p:grpSp>
            <p:nvGrpSpPr>
              <p:cNvPr id="63" name="Agrupar 62"/>
              <p:cNvGrpSpPr/>
              <p:nvPr/>
            </p:nvGrpSpPr>
            <p:grpSpPr>
              <a:xfrm>
                <a:off x="373889" y="6552228"/>
                <a:ext cx="508000" cy="508000"/>
                <a:chOff x="373889" y="5599628"/>
                <a:chExt cx="508000" cy="508000"/>
              </a:xfrm>
            </p:grpSpPr>
            <p:sp>
              <p:nvSpPr>
                <p:cNvPr id="65" name="object 52"/>
                <p:cNvSpPr/>
                <p:nvPr/>
              </p:nvSpPr>
              <p:spPr>
                <a:xfrm>
                  <a:off x="373889" y="5599628"/>
                  <a:ext cx="508000" cy="5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00" h="508000">
                      <a:moveTo>
                        <a:pt x="254000" y="0"/>
                      </a:moveTo>
                      <a:lnTo>
                        <a:pt x="208342" y="4092"/>
                      </a:lnTo>
                      <a:lnTo>
                        <a:pt x="165369" y="15890"/>
                      </a:lnTo>
                      <a:lnTo>
                        <a:pt x="125799" y="34677"/>
                      </a:lnTo>
                      <a:lnTo>
                        <a:pt x="90349" y="59736"/>
                      </a:lnTo>
                      <a:lnTo>
                        <a:pt x="59736" y="90349"/>
                      </a:lnTo>
                      <a:lnTo>
                        <a:pt x="34677" y="125799"/>
                      </a:lnTo>
                      <a:lnTo>
                        <a:pt x="15890" y="165369"/>
                      </a:lnTo>
                      <a:lnTo>
                        <a:pt x="4092" y="208342"/>
                      </a:lnTo>
                      <a:lnTo>
                        <a:pt x="0" y="254000"/>
                      </a:lnTo>
                      <a:lnTo>
                        <a:pt x="4092" y="299657"/>
                      </a:lnTo>
                      <a:lnTo>
                        <a:pt x="15890" y="342630"/>
                      </a:lnTo>
                      <a:lnTo>
                        <a:pt x="34677" y="382200"/>
                      </a:lnTo>
                      <a:lnTo>
                        <a:pt x="59736" y="417650"/>
                      </a:lnTo>
                      <a:lnTo>
                        <a:pt x="90349" y="448263"/>
                      </a:lnTo>
                      <a:lnTo>
                        <a:pt x="125799" y="473322"/>
                      </a:lnTo>
                      <a:lnTo>
                        <a:pt x="165369" y="492109"/>
                      </a:lnTo>
                      <a:lnTo>
                        <a:pt x="208342" y="503907"/>
                      </a:lnTo>
                      <a:lnTo>
                        <a:pt x="254000" y="508000"/>
                      </a:lnTo>
                      <a:lnTo>
                        <a:pt x="299657" y="503907"/>
                      </a:lnTo>
                      <a:lnTo>
                        <a:pt x="342630" y="492109"/>
                      </a:lnTo>
                      <a:lnTo>
                        <a:pt x="382200" y="473322"/>
                      </a:lnTo>
                      <a:lnTo>
                        <a:pt x="417650" y="448263"/>
                      </a:lnTo>
                      <a:lnTo>
                        <a:pt x="448263" y="417650"/>
                      </a:lnTo>
                      <a:lnTo>
                        <a:pt x="473322" y="382200"/>
                      </a:lnTo>
                      <a:lnTo>
                        <a:pt x="492109" y="342630"/>
                      </a:lnTo>
                      <a:lnTo>
                        <a:pt x="503907" y="299657"/>
                      </a:lnTo>
                      <a:lnTo>
                        <a:pt x="508000" y="254000"/>
                      </a:lnTo>
                      <a:lnTo>
                        <a:pt x="503907" y="208342"/>
                      </a:lnTo>
                      <a:lnTo>
                        <a:pt x="492109" y="165369"/>
                      </a:lnTo>
                      <a:lnTo>
                        <a:pt x="473322" y="125799"/>
                      </a:lnTo>
                      <a:lnTo>
                        <a:pt x="448263" y="90349"/>
                      </a:lnTo>
                      <a:lnTo>
                        <a:pt x="417650" y="59736"/>
                      </a:lnTo>
                      <a:lnTo>
                        <a:pt x="382200" y="34677"/>
                      </a:lnTo>
                      <a:lnTo>
                        <a:pt x="342630" y="15890"/>
                      </a:lnTo>
                      <a:lnTo>
                        <a:pt x="299657" y="4092"/>
                      </a:lnTo>
                      <a:lnTo>
                        <a:pt x="254000" y="0"/>
                      </a:lnTo>
                      <a:close/>
                    </a:path>
                  </a:pathLst>
                </a:custGeom>
                <a:solidFill>
                  <a:srgbClr val="2966F5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6" name="object 55"/>
                <p:cNvSpPr/>
                <p:nvPr/>
              </p:nvSpPr>
              <p:spPr>
                <a:xfrm>
                  <a:off x="481835" y="5941278"/>
                  <a:ext cx="292100" cy="58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100" h="58420">
                      <a:moveTo>
                        <a:pt x="179603" y="0"/>
                      </a:moveTo>
                      <a:lnTo>
                        <a:pt x="173406" y="8121"/>
                      </a:lnTo>
                      <a:lnTo>
                        <a:pt x="165446" y="14249"/>
                      </a:lnTo>
                      <a:lnTo>
                        <a:pt x="156175" y="18120"/>
                      </a:lnTo>
                      <a:lnTo>
                        <a:pt x="146049" y="19469"/>
                      </a:lnTo>
                      <a:lnTo>
                        <a:pt x="135930" y="18120"/>
                      </a:lnTo>
                      <a:lnTo>
                        <a:pt x="126660" y="14249"/>
                      </a:lnTo>
                      <a:lnTo>
                        <a:pt x="118700" y="8121"/>
                      </a:lnTo>
                      <a:lnTo>
                        <a:pt x="112509" y="0"/>
                      </a:lnTo>
                      <a:lnTo>
                        <a:pt x="0" y="0"/>
                      </a:lnTo>
                      <a:lnTo>
                        <a:pt x="0" y="19469"/>
                      </a:lnTo>
                      <a:lnTo>
                        <a:pt x="3060" y="34623"/>
                      </a:lnTo>
                      <a:lnTo>
                        <a:pt x="11407" y="47001"/>
                      </a:lnTo>
                      <a:lnTo>
                        <a:pt x="23788" y="55346"/>
                      </a:lnTo>
                      <a:lnTo>
                        <a:pt x="38950" y="58407"/>
                      </a:lnTo>
                      <a:lnTo>
                        <a:pt x="253161" y="58407"/>
                      </a:lnTo>
                      <a:lnTo>
                        <a:pt x="268316" y="55346"/>
                      </a:lnTo>
                      <a:lnTo>
                        <a:pt x="280693" y="47001"/>
                      </a:lnTo>
                      <a:lnTo>
                        <a:pt x="289039" y="34623"/>
                      </a:lnTo>
                      <a:lnTo>
                        <a:pt x="292100" y="19469"/>
                      </a:lnTo>
                      <a:lnTo>
                        <a:pt x="292100" y="0"/>
                      </a:lnTo>
                      <a:lnTo>
                        <a:pt x="179603" y="0"/>
                      </a:lnTo>
                      <a:close/>
                    </a:path>
                  </a:pathLst>
                </a:custGeom>
                <a:ln w="12700">
                  <a:solidFill>
                    <a:srgbClr val="D5D5D5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67" name="object 56"/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540964" y="5701228"/>
                  <a:ext cx="195751" cy="184716"/>
                </a:xfrm>
                <a:prstGeom prst="rect">
                  <a:avLst/>
                </a:prstGeom>
              </p:spPr>
            </p:pic>
          </p:grpSp>
          <p:sp>
            <p:nvSpPr>
              <p:cNvPr id="64" name="object 57"/>
              <p:cNvSpPr txBox="1"/>
              <p:nvPr/>
            </p:nvSpPr>
            <p:spPr>
              <a:xfrm>
                <a:off x="931967" y="6731626"/>
                <a:ext cx="553720" cy="16797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50" dirty="0">
                    <a:solidFill>
                      <a:srgbClr val="2966F5"/>
                    </a:solidFill>
                    <a:latin typeface="Arial"/>
                    <a:cs typeface="Arial"/>
                  </a:rPr>
                  <a:t>Contato</a:t>
                </a:r>
                <a:endParaRPr sz="1000" dirty="0">
                  <a:solidFill>
                    <a:srgbClr val="2966F5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55" name="Agrupar 54"/>
            <p:cNvGrpSpPr/>
            <p:nvPr/>
          </p:nvGrpSpPr>
          <p:grpSpPr>
            <a:xfrm>
              <a:off x="367034" y="3919001"/>
              <a:ext cx="1617547" cy="508000"/>
              <a:chOff x="359999" y="3814400"/>
              <a:chExt cx="1617547" cy="508000"/>
            </a:xfrm>
          </p:grpSpPr>
          <p:sp>
            <p:nvSpPr>
              <p:cNvPr id="59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1" name="object 39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62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 Funções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6" name="Agrupar 55"/>
            <p:cNvGrpSpPr/>
            <p:nvPr/>
          </p:nvGrpSpPr>
          <p:grpSpPr>
            <a:xfrm>
              <a:off x="353089" y="2653227"/>
              <a:ext cx="1337790" cy="961263"/>
              <a:chOff x="353089" y="2653227"/>
              <a:chExt cx="1337790" cy="961263"/>
            </a:xfrm>
          </p:grpSpPr>
          <p:sp>
            <p:nvSpPr>
              <p:cNvPr id="57" name="object 25"/>
              <p:cNvSpPr/>
              <p:nvPr/>
            </p:nvSpPr>
            <p:spPr>
              <a:xfrm>
                <a:off x="373889" y="2653227"/>
                <a:ext cx="13169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26"/>
              <p:cNvSpPr/>
              <p:nvPr/>
            </p:nvSpPr>
            <p:spPr>
              <a:xfrm flipV="1">
                <a:off x="353089" y="3517230"/>
                <a:ext cx="1323420" cy="9726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76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94614" y="2461424"/>
            <a:ext cx="226910" cy="119811"/>
          </a:xfrm>
          <a:prstGeom prst="rect">
            <a:avLst/>
          </a:prstGeom>
        </p:spPr>
      </p:pic>
      <p:sp>
        <p:nvSpPr>
          <p:cNvPr id="77" name="object 26"/>
          <p:cNvSpPr/>
          <p:nvPr/>
        </p:nvSpPr>
        <p:spPr>
          <a:xfrm>
            <a:off x="562013" y="2310307"/>
            <a:ext cx="292100" cy="138430"/>
          </a:xfrm>
          <a:custGeom>
            <a:avLst/>
            <a:gdLst/>
            <a:ahLst/>
            <a:cxnLst/>
            <a:rect l="l" t="t" r="r" b="b"/>
            <a:pathLst>
              <a:path w="292100" h="138430">
                <a:moveTo>
                  <a:pt x="0" y="137998"/>
                </a:moveTo>
                <a:lnTo>
                  <a:pt x="132283" y="5702"/>
                </a:lnTo>
                <a:lnTo>
                  <a:pt x="135928" y="2044"/>
                </a:lnTo>
                <a:lnTo>
                  <a:pt x="140881" y="0"/>
                </a:lnTo>
                <a:lnTo>
                  <a:pt x="146050" y="0"/>
                </a:lnTo>
                <a:lnTo>
                  <a:pt x="151218" y="0"/>
                </a:lnTo>
                <a:lnTo>
                  <a:pt x="156171" y="2044"/>
                </a:lnTo>
                <a:lnTo>
                  <a:pt x="159829" y="5702"/>
                </a:lnTo>
                <a:lnTo>
                  <a:pt x="292100" y="137998"/>
                </a:lnTo>
              </a:path>
            </a:pathLst>
          </a:custGeom>
          <a:ln w="12700">
            <a:solidFill>
              <a:srgbClr val="D5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27"/>
          <p:cNvSpPr/>
          <p:nvPr/>
        </p:nvSpPr>
        <p:spPr>
          <a:xfrm>
            <a:off x="367426" y="6793543"/>
            <a:ext cx="1316990" cy="0"/>
          </a:xfrm>
          <a:custGeom>
            <a:avLst/>
            <a:gdLst/>
            <a:ahLst/>
            <a:cxnLst/>
            <a:rect l="l" t="t" r="r" b="b"/>
            <a:pathLst>
              <a:path w="1316989">
                <a:moveTo>
                  <a:pt x="0" y="0"/>
                </a:moveTo>
                <a:lnTo>
                  <a:pt x="131640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0376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51154" y="584327"/>
            <a:ext cx="65639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000" b="1" spc="80" dirty="0">
                <a:solidFill>
                  <a:srgbClr val="999999"/>
                </a:solidFill>
                <a:latin typeface="Trebuchet MS"/>
                <a:cs typeface="Trebuchet MS"/>
              </a:rPr>
              <a:t>Informação</a:t>
            </a:r>
            <a:r>
              <a:rPr sz="1000" b="1" spc="-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b="1" spc="55" dirty="0">
                <a:solidFill>
                  <a:srgbClr val="999999"/>
                </a:solidFill>
                <a:latin typeface="Trebuchet MS"/>
                <a:cs typeface="Trebuchet MS"/>
              </a:rPr>
              <a:t>confidencial</a:t>
            </a:r>
            <a:r>
              <a:rPr sz="1000" b="1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80" dirty="0">
                <a:solidFill>
                  <a:srgbClr val="999999"/>
                </a:solidFill>
                <a:latin typeface="Trebuchet MS"/>
                <a:cs typeface="Trebuchet MS"/>
              </a:rPr>
              <a:t>-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Este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documento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5" dirty="0">
                <a:solidFill>
                  <a:srgbClr val="999999"/>
                </a:solidFill>
                <a:latin typeface="Trebuchet MS"/>
                <a:cs typeface="Trebuchet MS"/>
              </a:rPr>
              <a:t>foi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classificado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pela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Área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de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Capacitação,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acesso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5" dirty="0">
                <a:solidFill>
                  <a:srgbClr val="999999"/>
                </a:solidFill>
                <a:latin typeface="Trebuchet MS"/>
                <a:cs typeface="Trebuchet MS"/>
              </a:rPr>
              <a:t>está </a:t>
            </a:r>
            <a:r>
              <a:rPr sz="1000" spc="-2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autorizado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exclusivamente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SPC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5" dirty="0">
                <a:solidFill>
                  <a:srgbClr val="999999"/>
                </a:solidFill>
                <a:latin typeface="Trebuchet MS"/>
                <a:cs typeface="Trebuchet MS"/>
              </a:rPr>
              <a:t>Brasil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Poder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Judiciário.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59054" y="558800"/>
            <a:ext cx="0" cy="508000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ln w="6350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292670" y="0"/>
            <a:ext cx="2963545" cy="10160000"/>
          </a:xfrm>
          <a:custGeom>
            <a:avLst/>
            <a:gdLst/>
            <a:ahLst/>
            <a:cxnLst/>
            <a:rect l="l" t="t" r="r" b="b"/>
            <a:pathLst>
              <a:path w="2963544" h="10160000">
                <a:moveTo>
                  <a:pt x="2963329" y="0"/>
                </a:moveTo>
                <a:lnTo>
                  <a:pt x="0" y="0"/>
                </a:lnTo>
                <a:lnTo>
                  <a:pt x="0" y="10160000"/>
                </a:lnTo>
                <a:lnTo>
                  <a:pt x="2963329" y="10160000"/>
                </a:lnTo>
                <a:lnTo>
                  <a:pt x="2963329" y="0"/>
                </a:lnTo>
                <a:close/>
              </a:path>
            </a:pathLst>
          </a:custGeom>
          <a:solidFill>
            <a:srgbClr val="2966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58633" y="1995374"/>
            <a:ext cx="5549900" cy="120650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500"/>
              </a:lnSpc>
              <a:spcBef>
                <a:spcPts val="500"/>
              </a:spcBef>
            </a:pPr>
            <a:r>
              <a:rPr spc="170" dirty="0"/>
              <a:t>Você</a:t>
            </a:r>
            <a:r>
              <a:rPr spc="-325" dirty="0"/>
              <a:t> </a:t>
            </a:r>
            <a:r>
              <a:rPr spc="20" dirty="0"/>
              <a:t>já</a:t>
            </a:r>
            <a:r>
              <a:rPr spc="-325" dirty="0"/>
              <a:t> </a:t>
            </a:r>
            <a:r>
              <a:rPr spc="160" dirty="0"/>
              <a:t>conhece</a:t>
            </a:r>
            <a:r>
              <a:rPr spc="-325" dirty="0"/>
              <a:t> </a:t>
            </a:r>
            <a:r>
              <a:rPr spc="210" dirty="0"/>
              <a:t>a  </a:t>
            </a:r>
            <a:r>
              <a:rPr spc="145" dirty="0"/>
              <a:t>plataforma</a:t>
            </a:r>
            <a:r>
              <a:rPr spc="-325" dirty="0"/>
              <a:t> </a:t>
            </a:r>
            <a:r>
              <a:rPr spc="55" dirty="0"/>
              <a:t>SPC</a:t>
            </a:r>
            <a:r>
              <a:rPr spc="-325" dirty="0"/>
              <a:t> </a:t>
            </a:r>
            <a:r>
              <a:rPr spc="-15" dirty="0"/>
              <a:t>JUD?</a:t>
            </a:r>
          </a:p>
        </p:txBody>
      </p:sp>
      <p:sp>
        <p:nvSpPr>
          <p:cNvPr id="6" name="object 6"/>
          <p:cNvSpPr/>
          <p:nvPr/>
        </p:nvSpPr>
        <p:spPr>
          <a:xfrm>
            <a:off x="3471340" y="5596266"/>
            <a:ext cx="304800" cy="260350"/>
          </a:xfrm>
          <a:custGeom>
            <a:avLst/>
            <a:gdLst/>
            <a:ahLst/>
            <a:cxnLst/>
            <a:rect l="l" t="t" r="r" b="b"/>
            <a:pathLst>
              <a:path w="304800" h="260350">
                <a:moveTo>
                  <a:pt x="258870" y="0"/>
                </a:moveTo>
                <a:lnTo>
                  <a:pt x="244310" y="5063"/>
                </a:lnTo>
                <a:lnTo>
                  <a:pt x="232398" y="15692"/>
                </a:lnTo>
                <a:lnTo>
                  <a:pt x="125109" y="158745"/>
                </a:lnTo>
                <a:lnTo>
                  <a:pt x="67819" y="101455"/>
                </a:lnTo>
                <a:lnTo>
                  <a:pt x="24790" y="93522"/>
                </a:lnTo>
                <a:lnTo>
                  <a:pt x="0" y="130135"/>
                </a:lnTo>
                <a:lnTo>
                  <a:pt x="2648" y="145055"/>
                </a:lnTo>
                <a:lnTo>
                  <a:pt x="101068" y="248381"/>
                </a:lnTo>
                <a:lnTo>
                  <a:pt x="132348" y="260053"/>
                </a:lnTo>
                <a:lnTo>
                  <a:pt x="140848" y="258519"/>
                </a:lnTo>
                <a:lnTo>
                  <a:pt x="296762" y="63914"/>
                </a:lnTo>
                <a:lnTo>
                  <a:pt x="304382" y="34102"/>
                </a:lnTo>
                <a:lnTo>
                  <a:pt x="299319" y="19539"/>
                </a:lnTo>
                <a:lnTo>
                  <a:pt x="288685" y="7615"/>
                </a:lnTo>
                <a:lnTo>
                  <a:pt x="274266" y="763"/>
                </a:lnTo>
                <a:lnTo>
                  <a:pt x="258870" y="0"/>
                </a:lnTo>
                <a:close/>
              </a:path>
            </a:pathLst>
          </a:custGeom>
          <a:solidFill>
            <a:srgbClr val="00C4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71340" y="6375345"/>
            <a:ext cx="304800" cy="260350"/>
          </a:xfrm>
          <a:custGeom>
            <a:avLst/>
            <a:gdLst/>
            <a:ahLst/>
            <a:cxnLst/>
            <a:rect l="l" t="t" r="r" b="b"/>
            <a:pathLst>
              <a:path w="304800" h="260350">
                <a:moveTo>
                  <a:pt x="258870" y="0"/>
                </a:moveTo>
                <a:lnTo>
                  <a:pt x="244310" y="5062"/>
                </a:lnTo>
                <a:lnTo>
                  <a:pt x="232398" y="15697"/>
                </a:lnTo>
                <a:lnTo>
                  <a:pt x="125109" y="158749"/>
                </a:lnTo>
                <a:lnTo>
                  <a:pt x="67819" y="101460"/>
                </a:lnTo>
                <a:lnTo>
                  <a:pt x="24790" y="93527"/>
                </a:lnTo>
                <a:lnTo>
                  <a:pt x="0" y="130128"/>
                </a:lnTo>
                <a:lnTo>
                  <a:pt x="2648" y="145047"/>
                </a:lnTo>
                <a:lnTo>
                  <a:pt x="101068" y="248386"/>
                </a:lnTo>
                <a:lnTo>
                  <a:pt x="132348" y="260057"/>
                </a:lnTo>
                <a:lnTo>
                  <a:pt x="140848" y="258524"/>
                </a:lnTo>
                <a:lnTo>
                  <a:pt x="296762" y="63919"/>
                </a:lnTo>
                <a:lnTo>
                  <a:pt x="304382" y="34102"/>
                </a:lnTo>
                <a:lnTo>
                  <a:pt x="299319" y="19538"/>
                </a:lnTo>
                <a:lnTo>
                  <a:pt x="288685" y="7619"/>
                </a:lnTo>
                <a:lnTo>
                  <a:pt x="274266" y="766"/>
                </a:lnTo>
                <a:lnTo>
                  <a:pt x="258870" y="0"/>
                </a:lnTo>
                <a:close/>
              </a:path>
            </a:pathLst>
          </a:custGeom>
          <a:solidFill>
            <a:srgbClr val="00C4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72673" y="6341014"/>
            <a:ext cx="304800" cy="260350"/>
          </a:xfrm>
          <a:custGeom>
            <a:avLst/>
            <a:gdLst/>
            <a:ahLst/>
            <a:cxnLst/>
            <a:rect l="l" t="t" r="r" b="b"/>
            <a:pathLst>
              <a:path w="304800" h="260350">
                <a:moveTo>
                  <a:pt x="258870" y="0"/>
                </a:moveTo>
                <a:lnTo>
                  <a:pt x="244310" y="5063"/>
                </a:lnTo>
                <a:lnTo>
                  <a:pt x="232398" y="15692"/>
                </a:lnTo>
                <a:lnTo>
                  <a:pt x="125109" y="158745"/>
                </a:lnTo>
                <a:lnTo>
                  <a:pt x="67819" y="101455"/>
                </a:lnTo>
                <a:lnTo>
                  <a:pt x="24790" y="93522"/>
                </a:lnTo>
                <a:lnTo>
                  <a:pt x="0" y="130125"/>
                </a:lnTo>
                <a:lnTo>
                  <a:pt x="2648" y="145048"/>
                </a:lnTo>
                <a:lnTo>
                  <a:pt x="101068" y="248381"/>
                </a:lnTo>
                <a:lnTo>
                  <a:pt x="132348" y="260053"/>
                </a:lnTo>
                <a:lnTo>
                  <a:pt x="140848" y="258519"/>
                </a:lnTo>
                <a:lnTo>
                  <a:pt x="296762" y="63914"/>
                </a:lnTo>
                <a:lnTo>
                  <a:pt x="304382" y="34097"/>
                </a:lnTo>
                <a:lnTo>
                  <a:pt x="299319" y="19533"/>
                </a:lnTo>
                <a:lnTo>
                  <a:pt x="288685" y="7615"/>
                </a:lnTo>
                <a:lnTo>
                  <a:pt x="274266" y="763"/>
                </a:lnTo>
                <a:lnTo>
                  <a:pt x="258870" y="0"/>
                </a:lnTo>
                <a:close/>
              </a:path>
            </a:pathLst>
          </a:custGeom>
          <a:solidFill>
            <a:srgbClr val="00C4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72673" y="5606952"/>
            <a:ext cx="304800" cy="260350"/>
          </a:xfrm>
          <a:custGeom>
            <a:avLst/>
            <a:gdLst/>
            <a:ahLst/>
            <a:cxnLst/>
            <a:rect l="l" t="t" r="r" b="b"/>
            <a:pathLst>
              <a:path w="304800" h="260350">
                <a:moveTo>
                  <a:pt x="258870" y="0"/>
                </a:moveTo>
                <a:lnTo>
                  <a:pt x="244310" y="5062"/>
                </a:lnTo>
                <a:lnTo>
                  <a:pt x="232398" y="15697"/>
                </a:lnTo>
                <a:lnTo>
                  <a:pt x="125109" y="158749"/>
                </a:lnTo>
                <a:lnTo>
                  <a:pt x="67819" y="101460"/>
                </a:lnTo>
                <a:lnTo>
                  <a:pt x="24790" y="93527"/>
                </a:lnTo>
                <a:lnTo>
                  <a:pt x="0" y="130128"/>
                </a:lnTo>
                <a:lnTo>
                  <a:pt x="2648" y="145047"/>
                </a:lnTo>
                <a:lnTo>
                  <a:pt x="101068" y="248386"/>
                </a:lnTo>
                <a:lnTo>
                  <a:pt x="132348" y="260057"/>
                </a:lnTo>
                <a:lnTo>
                  <a:pt x="140848" y="258524"/>
                </a:lnTo>
                <a:lnTo>
                  <a:pt x="296762" y="63919"/>
                </a:lnTo>
                <a:lnTo>
                  <a:pt x="304382" y="34102"/>
                </a:lnTo>
                <a:lnTo>
                  <a:pt x="299319" y="19538"/>
                </a:lnTo>
                <a:lnTo>
                  <a:pt x="288685" y="7619"/>
                </a:lnTo>
                <a:lnTo>
                  <a:pt x="274266" y="766"/>
                </a:lnTo>
                <a:lnTo>
                  <a:pt x="258870" y="0"/>
                </a:lnTo>
                <a:close/>
              </a:path>
            </a:pathLst>
          </a:custGeom>
          <a:solidFill>
            <a:srgbClr val="00C4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458633" y="3507058"/>
            <a:ext cx="7337425" cy="15501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 spc="85" dirty="0">
                <a:solidFill>
                  <a:srgbClr val="333333"/>
                </a:solidFill>
                <a:latin typeface="Lucida Sans Unicode"/>
                <a:cs typeface="Lucida Sans Unicode"/>
              </a:rPr>
              <a:t>Para </a:t>
            </a:r>
            <a:r>
              <a:rPr sz="1500" spc="20" dirty="0">
                <a:solidFill>
                  <a:srgbClr val="333333"/>
                </a:solidFill>
                <a:latin typeface="Lucida Sans Unicode"/>
                <a:cs typeface="Lucida Sans Unicode"/>
              </a:rPr>
              <a:t>facilitar </a:t>
            </a:r>
            <a:r>
              <a:rPr sz="1500" spc="185" dirty="0">
                <a:solidFill>
                  <a:srgbClr val="333333"/>
                </a:solidFill>
                <a:latin typeface="Lucida Sans Unicode"/>
                <a:cs typeface="Lucida Sans Unicode"/>
              </a:rPr>
              <a:t>a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vida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 </a:t>
            </a:r>
            <a:r>
              <a:rPr sz="1500" spc="-5" dirty="0">
                <a:solidFill>
                  <a:srgbClr val="333333"/>
                </a:solidFill>
                <a:latin typeface="Lucida Sans Unicode"/>
                <a:cs typeface="Lucida Sans Unicode"/>
              </a:rPr>
              <a:t>todos, </a:t>
            </a:r>
            <a:r>
              <a:rPr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possibilitando </a:t>
            </a:r>
            <a:r>
              <a:rPr sz="1500" spc="70" dirty="0">
                <a:solidFill>
                  <a:srgbClr val="333333"/>
                </a:solidFill>
                <a:latin typeface="Lucida Sans Unicode"/>
                <a:cs typeface="Lucida Sans Unicode"/>
              </a:rPr>
              <a:t>mais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acesso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do Judiciário </a:t>
            </a:r>
            <a:r>
              <a:rPr sz="1500" spc="100" dirty="0">
                <a:solidFill>
                  <a:srgbClr val="333333"/>
                </a:solidFill>
                <a:latin typeface="Lucida Sans Unicode"/>
                <a:cs typeface="Lucida Sans Unicode"/>
              </a:rPr>
              <a:t>às </a:t>
            </a:r>
            <a:r>
              <a:rPr sz="1500" spc="10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informações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e </a:t>
            </a:r>
            <a:r>
              <a:rPr sz="1500" spc="75" dirty="0">
                <a:solidFill>
                  <a:srgbClr val="333333"/>
                </a:solidFill>
                <a:latin typeface="Lucida Sans Unicode"/>
                <a:cs typeface="Lucida Sans Unicode"/>
              </a:rPr>
              <a:t>dados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do </a:t>
            </a:r>
            <a:r>
              <a:rPr sz="1500" spc="75" dirty="0">
                <a:solidFill>
                  <a:srgbClr val="333333"/>
                </a:solidFill>
                <a:latin typeface="Lucida Sans Unicode"/>
                <a:cs typeface="Lucida Sans Unicode"/>
              </a:rPr>
              <a:t>SPC </a:t>
            </a:r>
            <a:r>
              <a:rPr sz="1500" spc="-15" dirty="0">
                <a:solidFill>
                  <a:srgbClr val="333333"/>
                </a:solidFill>
                <a:latin typeface="Lucida Sans Unicode"/>
                <a:cs typeface="Lucida Sans Unicode"/>
              </a:rPr>
              <a:t>Brasil,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 </a:t>
            </a:r>
            <a:r>
              <a:rPr sz="1500" spc="70" dirty="0">
                <a:solidFill>
                  <a:srgbClr val="333333"/>
                </a:solidFill>
                <a:latin typeface="Lucida Sans Unicode"/>
                <a:cs typeface="Lucida Sans Unicode"/>
              </a:rPr>
              <a:t>modo </a:t>
            </a:r>
            <a:r>
              <a:rPr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prático, inteligente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e </a:t>
            </a:r>
            <a:r>
              <a:rPr sz="1500" dirty="0">
                <a:solidFill>
                  <a:srgbClr val="333333"/>
                </a:solidFill>
                <a:latin typeface="Lucida Sans Unicode"/>
                <a:cs typeface="Lucida Sans Unicode"/>
              </a:rPr>
              <a:t>seguro, </a:t>
            </a:r>
            <a:r>
              <a:rPr sz="1500" spc="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desenvolvemos, </a:t>
            </a:r>
            <a:r>
              <a:rPr sz="1500" spc="105" dirty="0">
                <a:solidFill>
                  <a:srgbClr val="333333"/>
                </a:solidFill>
                <a:latin typeface="Lucida Sans Unicode"/>
                <a:cs typeface="Lucida Sans Unicode"/>
              </a:rPr>
              <a:t>há </a:t>
            </a:r>
            <a:r>
              <a:rPr sz="1500" spc="70" dirty="0">
                <a:solidFill>
                  <a:srgbClr val="333333"/>
                </a:solidFill>
                <a:latin typeface="Lucida Sans Unicode"/>
                <a:cs typeface="Lucida Sans Unicode"/>
              </a:rPr>
              <a:t>algum </a:t>
            </a: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tempo,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o </a:t>
            </a:r>
            <a:r>
              <a:rPr sz="1500" b="1" spc="20" dirty="0">
                <a:solidFill>
                  <a:srgbClr val="333333"/>
                </a:solidFill>
                <a:latin typeface="Tahoma"/>
                <a:cs typeface="Tahoma"/>
              </a:rPr>
              <a:t>SPC </a:t>
            </a:r>
            <a:r>
              <a:rPr sz="1500" b="1" spc="5" dirty="0">
                <a:solidFill>
                  <a:srgbClr val="333333"/>
                </a:solidFill>
                <a:latin typeface="Tahoma"/>
                <a:cs typeface="Tahoma"/>
              </a:rPr>
              <a:t>JUD</a:t>
            </a:r>
            <a:r>
              <a:rPr sz="1500" spc="-110" dirty="0">
                <a:solidFill>
                  <a:srgbClr val="333333"/>
                </a:solidFill>
                <a:latin typeface="Lucida Sans Unicode"/>
                <a:cs typeface="Lucida Sans Unicode"/>
              </a:rPr>
              <a:t>, </a:t>
            </a:r>
            <a:r>
              <a:rPr sz="1500" spc="-10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que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" dirty="0">
                <a:solidFill>
                  <a:srgbClr val="333333"/>
                </a:solidFill>
                <a:latin typeface="Lucida Sans Unicode"/>
                <a:cs typeface="Lucida Sans Unicode"/>
              </a:rPr>
              <a:t>otimiza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e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" dirty="0">
                <a:solidFill>
                  <a:srgbClr val="333333"/>
                </a:solidFill>
                <a:latin typeface="Lucida Sans Unicode"/>
                <a:cs typeface="Lucida Sans Unicode"/>
              </a:rPr>
              <a:t>agiliza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0" dirty="0">
                <a:solidFill>
                  <a:srgbClr val="333333"/>
                </a:solidFill>
                <a:latin typeface="Lucida Sans Unicode"/>
                <a:cs typeface="Lucida Sans Unicode"/>
              </a:rPr>
              <a:t>as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tramitações</a:t>
            </a:r>
            <a:r>
              <a:rPr sz="1500" spc="-6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5" dirty="0">
                <a:solidFill>
                  <a:srgbClr val="333333"/>
                </a:solidFill>
                <a:latin typeface="Lucida Sans Unicode"/>
                <a:cs typeface="Lucida Sans Unicode"/>
              </a:rPr>
              <a:t>demandas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por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ordens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judiciais</a:t>
            </a:r>
            <a:r>
              <a:rPr sz="1500" spc="-6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entre </a:t>
            </a:r>
            <a:r>
              <a:rPr sz="1500" spc="-459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o Poder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Judiciário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e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o </a:t>
            </a:r>
            <a:r>
              <a:rPr sz="1500" spc="75" dirty="0">
                <a:solidFill>
                  <a:srgbClr val="333333"/>
                </a:solidFill>
                <a:latin typeface="Lucida Sans Unicode"/>
                <a:cs typeface="Lucida Sans Unicode"/>
              </a:rPr>
              <a:t>SPC </a:t>
            </a:r>
            <a:r>
              <a:rPr sz="1500" spc="-15" dirty="0">
                <a:solidFill>
                  <a:srgbClr val="333333"/>
                </a:solidFill>
                <a:latin typeface="Lucida Sans Unicode"/>
                <a:cs typeface="Lucida Sans Unicode"/>
              </a:rPr>
              <a:t>Brasil.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Além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 </a:t>
            </a:r>
            <a:r>
              <a:rPr sz="1500" spc="20" dirty="0">
                <a:solidFill>
                  <a:srgbClr val="333333"/>
                </a:solidFill>
                <a:latin typeface="Lucida Sans Unicode"/>
                <a:cs typeface="Lucida Sans Unicode"/>
              </a:rPr>
              <a:t>integrar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o </a:t>
            </a: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sistema, </a:t>
            </a:r>
            <a:r>
              <a:rPr sz="1500" spc="185" dirty="0">
                <a:solidFill>
                  <a:srgbClr val="333333"/>
                </a:solidFill>
                <a:latin typeface="Lucida Sans Unicode"/>
                <a:cs typeface="Lucida Sans Unicode"/>
              </a:rPr>
              <a:t>a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plataforma </a:t>
            </a:r>
            <a:r>
              <a:rPr sz="1500" spc="6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0" dirty="0">
                <a:solidFill>
                  <a:srgbClr val="333333"/>
                </a:solidFill>
                <a:latin typeface="Lucida Sans Unicode"/>
                <a:cs typeface="Lucida Sans Unicode"/>
              </a:rPr>
              <a:t>também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" dirty="0">
                <a:solidFill>
                  <a:srgbClr val="333333"/>
                </a:solidFill>
                <a:latin typeface="Lucida Sans Unicode"/>
                <a:cs typeface="Lucida Sans Unicode"/>
              </a:rPr>
              <a:t>viabiliza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o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acesso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" dirty="0">
                <a:solidFill>
                  <a:srgbClr val="333333"/>
                </a:solidFill>
                <a:latin typeface="Lucida Sans Unicode"/>
                <a:cs typeface="Lucida Sans Unicode"/>
              </a:rPr>
              <a:t>direto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dos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operadores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do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Judiciário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0" dirty="0">
                <a:solidFill>
                  <a:srgbClr val="333333"/>
                </a:solidFill>
                <a:latin typeface="Lucida Sans Unicode"/>
                <a:cs typeface="Lucida Sans Unicode"/>
              </a:rPr>
              <a:t>às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seguintes </a:t>
            </a:r>
            <a:r>
              <a:rPr sz="1500" spc="-459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funcionalidades:</a:t>
            </a:r>
            <a:endParaRPr sz="1500" dirty="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72970" y="5566934"/>
            <a:ext cx="979805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 b="1" spc="50" dirty="0">
                <a:solidFill>
                  <a:srgbClr val="2966F5"/>
                </a:solidFill>
                <a:latin typeface="Tahoma"/>
                <a:cs typeface="Tahoma"/>
              </a:rPr>
              <a:t>Consulta </a:t>
            </a:r>
            <a:r>
              <a:rPr sz="1500" b="1" spc="-4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65" dirty="0">
                <a:solidFill>
                  <a:srgbClr val="2966F5"/>
                </a:solidFill>
                <a:latin typeface="Tahoma"/>
                <a:cs typeface="Tahoma"/>
              </a:rPr>
              <a:t>cadastral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72970" y="6328934"/>
            <a:ext cx="1459230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 b="1" spc="50" dirty="0">
                <a:solidFill>
                  <a:srgbClr val="2966F5"/>
                </a:solidFill>
                <a:latin typeface="Tahoma"/>
                <a:cs typeface="Tahoma"/>
              </a:rPr>
              <a:t>Consulta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35" dirty="0">
                <a:solidFill>
                  <a:srgbClr val="2966F5"/>
                </a:solidFill>
                <a:latin typeface="Tahoma"/>
                <a:cs typeface="Tahoma"/>
              </a:rPr>
              <a:t>de  </a:t>
            </a:r>
            <a:r>
              <a:rPr sz="1500" b="1" spc="55" dirty="0">
                <a:solidFill>
                  <a:srgbClr val="2966F5"/>
                </a:solidFill>
                <a:latin typeface="Tahoma"/>
                <a:cs typeface="Tahoma"/>
              </a:rPr>
              <a:t>inadimplência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66387" y="5574935"/>
            <a:ext cx="2705735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 b="1" spc="15" dirty="0">
                <a:solidFill>
                  <a:srgbClr val="2966F5"/>
                </a:solidFill>
                <a:latin typeface="Tahoma"/>
                <a:cs typeface="Tahoma"/>
              </a:rPr>
              <a:t>Inclusão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30" dirty="0">
                <a:solidFill>
                  <a:srgbClr val="2966F5"/>
                </a:solidFill>
                <a:latin typeface="Tahoma"/>
                <a:cs typeface="Tahoma"/>
              </a:rPr>
              <a:t>e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45" dirty="0">
                <a:solidFill>
                  <a:srgbClr val="2966F5"/>
                </a:solidFill>
                <a:latin typeface="Tahoma"/>
                <a:cs typeface="Tahoma"/>
              </a:rPr>
              <a:t>exclusão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35" dirty="0">
                <a:solidFill>
                  <a:srgbClr val="2966F5"/>
                </a:solidFill>
                <a:latin typeface="Tahoma"/>
                <a:cs typeface="Tahoma"/>
              </a:rPr>
              <a:t>de  </a:t>
            </a:r>
            <a:r>
              <a:rPr sz="1500" b="1" spc="55" dirty="0">
                <a:solidFill>
                  <a:srgbClr val="2966F5"/>
                </a:solidFill>
                <a:latin typeface="Tahoma"/>
                <a:cs typeface="Tahoma"/>
              </a:rPr>
              <a:t>insumos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30" dirty="0">
                <a:solidFill>
                  <a:srgbClr val="2966F5"/>
                </a:solidFill>
                <a:latin typeface="Tahoma"/>
                <a:cs typeface="Tahoma"/>
              </a:rPr>
              <a:t>por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55" dirty="0">
                <a:solidFill>
                  <a:srgbClr val="2966F5"/>
                </a:solidFill>
                <a:latin typeface="Tahoma"/>
                <a:cs typeface="Tahoma"/>
              </a:rPr>
              <a:t>ordem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25" dirty="0">
                <a:solidFill>
                  <a:srgbClr val="2966F5"/>
                </a:solidFill>
                <a:latin typeface="Tahoma"/>
                <a:cs typeface="Tahoma"/>
              </a:rPr>
              <a:t>judicial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66387" y="6362272"/>
            <a:ext cx="13627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14" dirty="0">
                <a:solidFill>
                  <a:srgbClr val="2966F5"/>
                </a:solidFill>
                <a:latin typeface="Tahoma"/>
                <a:cs typeface="Tahoma"/>
              </a:rPr>
              <a:t>E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40" dirty="0">
                <a:solidFill>
                  <a:srgbClr val="2966F5"/>
                </a:solidFill>
                <a:latin typeface="Tahoma"/>
                <a:cs typeface="Tahoma"/>
              </a:rPr>
              <a:t>muito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80" dirty="0">
                <a:solidFill>
                  <a:srgbClr val="2966F5"/>
                </a:solidFill>
                <a:latin typeface="Tahoma"/>
                <a:cs typeface="Tahoma"/>
              </a:rPr>
              <a:t>mais!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58633" y="7164086"/>
            <a:ext cx="656526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 spc="10" dirty="0">
                <a:solidFill>
                  <a:srgbClr val="333333"/>
                </a:solidFill>
                <a:latin typeface="Lucida Sans Unicode"/>
                <a:cs typeface="Lucida Sans Unicode"/>
              </a:rPr>
              <a:t>Nosso </a:t>
            </a:r>
            <a:r>
              <a:rPr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objetivo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é </a:t>
            </a:r>
            <a:r>
              <a:rPr sz="1500" spc="20" dirty="0">
                <a:solidFill>
                  <a:srgbClr val="333333"/>
                </a:solidFill>
                <a:latin typeface="Lucida Sans Unicode"/>
                <a:cs typeface="Lucida Sans Unicode"/>
              </a:rPr>
              <a:t>facilitar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o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acesso </a:t>
            </a:r>
            <a:r>
              <a:rPr sz="1500" spc="185" dirty="0">
                <a:solidFill>
                  <a:srgbClr val="333333"/>
                </a:solidFill>
                <a:latin typeface="Lucida Sans Unicode"/>
                <a:cs typeface="Lucida Sans Unicode"/>
              </a:rPr>
              <a:t>à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localização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partes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processuais,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0" dirty="0">
                <a:solidFill>
                  <a:srgbClr val="333333"/>
                </a:solidFill>
                <a:latin typeface="Lucida Sans Unicode"/>
                <a:cs typeface="Lucida Sans Unicode"/>
              </a:rPr>
              <a:t>bem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como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o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andamento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processual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das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0" dirty="0">
                <a:solidFill>
                  <a:srgbClr val="333333"/>
                </a:solidFill>
                <a:latin typeface="Lucida Sans Unicode"/>
                <a:cs typeface="Lucida Sans Unicode"/>
              </a:rPr>
              <a:t>mais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diversas </a:t>
            </a:r>
            <a:r>
              <a:rPr sz="1500" spc="-459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situações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e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casos,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5" dirty="0">
                <a:solidFill>
                  <a:srgbClr val="333333"/>
                </a:solidFill>
                <a:latin typeface="Lucida Sans Unicode"/>
                <a:cs typeface="Lucida Sans Unicode"/>
              </a:rPr>
              <a:t>com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muito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0" dirty="0">
                <a:solidFill>
                  <a:srgbClr val="333333"/>
                </a:solidFill>
                <a:latin typeface="Lucida Sans Unicode"/>
                <a:cs typeface="Lucida Sans Unicode"/>
              </a:rPr>
              <a:t>mais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praticidade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e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5" dirty="0">
                <a:solidFill>
                  <a:srgbClr val="333333"/>
                </a:solidFill>
                <a:latin typeface="Lucida Sans Unicode"/>
                <a:cs typeface="Lucida Sans Unicode"/>
              </a:rPr>
              <a:t>menos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burocracia.</a:t>
            </a:r>
            <a:endParaRPr sz="1500" dirty="0">
              <a:latin typeface="Lucida Sans Unicode"/>
              <a:cs typeface="Lucida Sans Unicode"/>
            </a:endParaRPr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41218" y="228600"/>
            <a:ext cx="6414781" cy="9931400"/>
          </a:xfrm>
          <a:prstGeom prst="rect">
            <a:avLst/>
          </a:prstGeom>
        </p:spPr>
      </p:pic>
      <p:sp>
        <p:nvSpPr>
          <p:cNvPr id="48" name="object 48"/>
          <p:cNvSpPr/>
          <p:nvPr/>
        </p:nvSpPr>
        <p:spPr>
          <a:xfrm>
            <a:off x="3471329" y="8474037"/>
            <a:ext cx="1153795" cy="508000"/>
          </a:xfrm>
          <a:custGeom>
            <a:avLst/>
            <a:gdLst/>
            <a:ahLst/>
            <a:cxnLst/>
            <a:rect l="l" t="t" r="r" b="b"/>
            <a:pathLst>
              <a:path w="1153795" h="508000">
                <a:moveTo>
                  <a:pt x="1052069" y="0"/>
                </a:moveTo>
                <a:lnTo>
                  <a:pt x="101600" y="0"/>
                </a:lnTo>
                <a:lnTo>
                  <a:pt x="62054" y="7984"/>
                </a:lnTo>
                <a:lnTo>
                  <a:pt x="29759" y="29759"/>
                </a:lnTo>
                <a:lnTo>
                  <a:pt x="7984" y="62053"/>
                </a:lnTo>
                <a:lnTo>
                  <a:pt x="0" y="101599"/>
                </a:lnTo>
                <a:lnTo>
                  <a:pt x="0" y="406398"/>
                </a:lnTo>
                <a:lnTo>
                  <a:pt x="7984" y="445943"/>
                </a:lnTo>
                <a:lnTo>
                  <a:pt x="29759" y="478238"/>
                </a:lnTo>
                <a:lnTo>
                  <a:pt x="62054" y="500012"/>
                </a:lnTo>
                <a:lnTo>
                  <a:pt x="101600" y="507997"/>
                </a:lnTo>
                <a:lnTo>
                  <a:pt x="1052069" y="507997"/>
                </a:lnTo>
                <a:lnTo>
                  <a:pt x="1091614" y="500012"/>
                </a:lnTo>
                <a:lnTo>
                  <a:pt x="1123909" y="478238"/>
                </a:lnTo>
                <a:lnTo>
                  <a:pt x="1145684" y="445943"/>
                </a:lnTo>
                <a:lnTo>
                  <a:pt x="1153669" y="406398"/>
                </a:lnTo>
                <a:lnTo>
                  <a:pt x="1153669" y="101599"/>
                </a:lnTo>
                <a:lnTo>
                  <a:pt x="1145684" y="62053"/>
                </a:lnTo>
                <a:lnTo>
                  <a:pt x="1123909" y="29759"/>
                </a:lnTo>
                <a:lnTo>
                  <a:pt x="1091614" y="7984"/>
                </a:lnTo>
                <a:lnTo>
                  <a:pt x="1052069" y="0"/>
                </a:lnTo>
                <a:close/>
              </a:path>
            </a:pathLst>
          </a:custGeom>
          <a:solidFill>
            <a:srgbClr val="012A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3638629" y="8632659"/>
            <a:ext cx="5765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5" dirty="0">
                <a:solidFill>
                  <a:srgbClr val="FFFFFF"/>
                </a:solidFill>
                <a:latin typeface="Arial"/>
                <a:cs typeface="Arial"/>
              </a:rPr>
              <a:t>Avançar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50" name="object 5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93690" y="8654217"/>
            <a:ext cx="147637" cy="147636"/>
          </a:xfrm>
          <a:prstGeom prst="rect">
            <a:avLst/>
          </a:prstGeom>
        </p:spPr>
      </p:pic>
      <p:grpSp>
        <p:nvGrpSpPr>
          <p:cNvPr id="121" name="Agrupar 120"/>
          <p:cNvGrpSpPr/>
          <p:nvPr/>
        </p:nvGrpSpPr>
        <p:grpSpPr>
          <a:xfrm>
            <a:off x="-5983" y="1706134"/>
            <a:ext cx="2036445" cy="7721600"/>
            <a:chOff x="-51864" y="1405303"/>
            <a:chExt cx="2036445" cy="7721600"/>
          </a:xfrm>
        </p:grpSpPr>
        <p:sp>
          <p:nvSpPr>
            <p:cNvPr id="122" name="object 24"/>
            <p:cNvSpPr/>
            <p:nvPr/>
          </p:nvSpPr>
          <p:spPr>
            <a:xfrm>
              <a:off x="-51864" y="1405303"/>
              <a:ext cx="2036445" cy="7721600"/>
            </a:xfrm>
            <a:custGeom>
              <a:avLst/>
              <a:gdLst/>
              <a:ahLst/>
              <a:cxnLst/>
              <a:rect l="l" t="t" r="r" b="b"/>
              <a:pathLst>
                <a:path w="2036445" h="7721600">
                  <a:moveTo>
                    <a:pt x="2036406" y="0"/>
                  </a:moveTo>
                  <a:lnTo>
                    <a:pt x="0" y="0"/>
                  </a:lnTo>
                  <a:lnTo>
                    <a:pt x="0" y="7721600"/>
                  </a:lnTo>
                  <a:lnTo>
                    <a:pt x="2036406" y="7721600"/>
                  </a:lnTo>
                  <a:lnTo>
                    <a:pt x="203640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3" name="object 26"/>
            <p:cNvSpPr/>
            <p:nvPr/>
          </p:nvSpPr>
          <p:spPr>
            <a:xfrm flipV="1">
              <a:off x="373889" y="4525540"/>
              <a:ext cx="1323420" cy="9726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27"/>
            <p:cNvSpPr/>
            <p:nvPr/>
          </p:nvSpPr>
          <p:spPr>
            <a:xfrm>
              <a:off x="306734" y="5483512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28"/>
            <p:cNvSpPr/>
            <p:nvPr/>
          </p:nvSpPr>
          <p:spPr>
            <a:xfrm>
              <a:off x="373889" y="1942027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29"/>
            <p:cNvSpPr txBox="1"/>
            <p:nvPr/>
          </p:nvSpPr>
          <p:spPr>
            <a:xfrm>
              <a:off x="956899" y="2194481"/>
              <a:ext cx="37465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20" dirty="0">
                  <a:latin typeface="Arial"/>
                  <a:cs typeface="Arial"/>
                </a:rPr>
                <a:t>Início</a:t>
              </a:r>
              <a:endParaRPr sz="1000" dirty="0">
                <a:latin typeface="Arial"/>
                <a:cs typeface="Arial"/>
              </a:endParaRPr>
            </a:p>
          </p:txBody>
        </p:sp>
        <p:pic>
          <p:nvPicPr>
            <p:cNvPr id="127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546" y="2267248"/>
              <a:ext cx="226910" cy="119811"/>
            </a:xfrm>
            <a:prstGeom prst="rect">
              <a:avLst/>
            </a:prstGeom>
          </p:spPr>
        </p:pic>
        <p:sp>
          <p:nvSpPr>
            <p:cNvPr id="128" name="object 32"/>
            <p:cNvSpPr/>
            <p:nvPr/>
          </p:nvSpPr>
          <p:spPr>
            <a:xfrm>
              <a:off x="467945" y="2096229"/>
              <a:ext cx="292100" cy="138430"/>
            </a:xfrm>
            <a:custGeom>
              <a:avLst/>
              <a:gdLst/>
              <a:ahLst/>
              <a:cxnLst/>
              <a:rect l="l" t="t" r="r" b="b"/>
              <a:pathLst>
                <a:path w="292100" h="138430">
                  <a:moveTo>
                    <a:pt x="0" y="137998"/>
                  </a:moveTo>
                  <a:lnTo>
                    <a:pt x="132283" y="5702"/>
                  </a:lnTo>
                  <a:lnTo>
                    <a:pt x="135928" y="2044"/>
                  </a:lnTo>
                  <a:lnTo>
                    <a:pt x="140881" y="0"/>
                  </a:lnTo>
                  <a:lnTo>
                    <a:pt x="146050" y="0"/>
                  </a:lnTo>
                  <a:lnTo>
                    <a:pt x="151218" y="0"/>
                  </a:lnTo>
                  <a:lnTo>
                    <a:pt x="156171" y="2044"/>
                  </a:lnTo>
                  <a:lnTo>
                    <a:pt x="159829" y="5702"/>
                  </a:lnTo>
                  <a:lnTo>
                    <a:pt x="292100" y="137998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33"/>
            <p:cNvSpPr/>
            <p:nvPr/>
          </p:nvSpPr>
          <p:spPr>
            <a:xfrm>
              <a:off x="359999" y="2950258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2966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34"/>
            <p:cNvSpPr/>
            <p:nvPr/>
          </p:nvSpPr>
          <p:spPr>
            <a:xfrm>
              <a:off x="474710" y="3095566"/>
              <a:ext cx="285750" cy="217804"/>
            </a:xfrm>
            <a:custGeom>
              <a:avLst/>
              <a:gdLst/>
              <a:ahLst/>
              <a:cxnLst/>
              <a:rect l="l" t="t" r="r" b="b"/>
              <a:pathLst>
                <a:path w="285750" h="217804">
                  <a:moveTo>
                    <a:pt x="33058" y="0"/>
                  </a:moveTo>
                  <a:lnTo>
                    <a:pt x="46031" y="47513"/>
                  </a:lnTo>
                  <a:lnTo>
                    <a:pt x="49031" y="92971"/>
                  </a:lnTo>
                  <a:lnTo>
                    <a:pt x="42237" y="136411"/>
                  </a:lnTo>
                  <a:lnTo>
                    <a:pt x="25833" y="177869"/>
                  </a:lnTo>
                  <a:lnTo>
                    <a:pt x="0" y="217385"/>
                  </a:lnTo>
                  <a:lnTo>
                    <a:pt x="233946" y="217385"/>
                  </a:lnTo>
                  <a:lnTo>
                    <a:pt x="261541" y="179106"/>
                  </a:lnTo>
                  <a:lnTo>
                    <a:pt x="278643" y="138227"/>
                  </a:lnTo>
                  <a:lnTo>
                    <a:pt x="285251" y="94749"/>
                  </a:lnTo>
                  <a:lnTo>
                    <a:pt x="281367" y="48673"/>
                  </a:lnTo>
                  <a:lnTo>
                    <a:pt x="266992" y="0"/>
                  </a:lnTo>
                  <a:lnTo>
                    <a:pt x="33058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42"/>
            <p:cNvSpPr txBox="1"/>
            <p:nvPr/>
          </p:nvSpPr>
          <p:spPr>
            <a:xfrm>
              <a:off x="956899" y="3108882"/>
              <a:ext cx="74041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45" dirty="0">
                  <a:solidFill>
                    <a:srgbClr val="2966F5"/>
                  </a:solidFill>
                  <a:latin typeface="Arial"/>
                  <a:cs typeface="Arial"/>
                </a:rPr>
                <a:t>Introdução</a:t>
              </a:r>
              <a:endParaRPr sz="1000" dirty="0">
                <a:solidFill>
                  <a:srgbClr val="2966F5"/>
                </a:solidFill>
                <a:latin typeface="Arial"/>
                <a:cs typeface="Arial"/>
              </a:endParaRPr>
            </a:p>
          </p:txBody>
        </p:sp>
        <p:grpSp>
          <p:nvGrpSpPr>
            <p:cNvPr id="132" name="Agrupar 131"/>
            <p:cNvGrpSpPr/>
            <p:nvPr/>
          </p:nvGrpSpPr>
          <p:grpSpPr>
            <a:xfrm>
              <a:off x="317512" y="4843379"/>
              <a:ext cx="1617547" cy="508000"/>
              <a:chOff x="359999" y="3814400"/>
              <a:chExt cx="1617547" cy="508000"/>
            </a:xfrm>
          </p:grpSpPr>
          <p:sp>
            <p:nvSpPr>
              <p:cNvPr id="152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3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54" name="object 39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155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 Eficiência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33" name="Agrupar 132"/>
            <p:cNvGrpSpPr/>
            <p:nvPr/>
          </p:nvGrpSpPr>
          <p:grpSpPr>
            <a:xfrm>
              <a:off x="353089" y="5842173"/>
              <a:ext cx="1270635" cy="508000"/>
              <a:chOff x="359999" y="4728800"/>
              <a:chExt cx="1270635" cy="508000"/>
            </a:xfrm>
          </p:grpSpPr>
          <p:sp>
            <p:nvSpPr>
              <p:cNvPr id="148" name="object 40"/>
              <p:cNvSpPr/>
              <p:nvPr/>
            </p:nvSpPr>
            <p:spPr>
              <a:xfrm>
                <a:off x="359999" y="47288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9" name="object 44"/>
              <p:cNvSpPr txBox="1"/>
              <p:nvPr/>
            </p:nvSpPr>
            <p:spPr>
              <a:xfrm>
                <a:off x="956899" y="4887423"/>
                <a:ext cx="673735" cy="17780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20" dirty="0">
                    <a:solidFill>
                      <a:srgbClr val="333333"/>
                    </a:solidFill>
                    <a:latin typeface="Arial"/>
                    <a:cs typeface="Arial"/>
                  </a:rPr>
                  <a:t>Relatórios</a:t>
                </a:r>
                <a:endParaRPr sz="1000" dirty="0">
                  <a:latin typeface="Arial"/>
                  <a:cs typeface="Arial"/>
                </a:endParaRPr>
              </a:p>
            </p:txBody>
          </p:sp>
          <p:sp>
            <p:nvSpPr>
              <p:cNvPr id="150" name="object 48"/>
              <p:cNvSpPr/>
              <p:nvPr/>
            </p:nvSpPr>
            <p:spPr>
              <a:xfrm>
                <a:off x="492790" y="4796352"/>
                <a:ext cx="2476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285750">
                    <a:moveTo>
                      <a:pt x="247650" y="266700"/>
                    </a:moveTo>
                    <a:lnTo>
                      <a:pt x="246152" y="274112"/>
                    </a:lnTo>
                    <a:lnTo>
                      <a:pt x="242068" y="280168"/>
                    </a:lnTo>
                    <a:lnTo>
                      <a:pt x="236012" y="284252"/>
                    </a:lnTo>
                    <a:lnTo>
                      <a:pt x="228600" y="285750"/>
                    </a:lnTo>
                    <a:lnTo>
                      <a:pt x="19050" y="285750"/>
                    </a:lnTo>
                    <a:lnTo>
                      <a:pt x="11637" y="284252"/>
                    </a:lnTo>
                    <a:lnTo>
                      <a:pt x="5581" y="280168"/>
                    </a:lnTo>
                    <a:lnTo>
                      <a:pt x="1497" y="274112"/>
                    </a:lnTo>
                    <a:lnTo>
                      <a:pt x="0" y="266700"/>
                    </a:lnTo>
                    <a:lnTo>
                      <a:pt x="0" y="19050"/>
                    </a:lnTo>
                    <a:lnTo>
                      <a:pt x="1497" y="11637"/>
                    </a:lnTo>
                    <a:lnTo>
                      <a:pt x="5581" y="5581"/>
                    </a:lnTo>
                    <a:lnTo>
                      <a:pt x="11637" y="1497"/>
                    </a:lnTo>
                    <a:lnTo>
                      <a:pt x="19050" y="0"/>
                    </a:lnTo>
                    <a:lnTo>
                      <a:pt x="154038" y="0"/>
                    </a:lnTo>
                    <a:lnTo>
                      <a:pt x="159080" y="0"/>
                    </a:lnTo>
                    <a:lnTo>
                      <a:pt x="163931" y="2006"/>
                    </a:lnTo>
                    <a:lnTo>
                      <a:pt x="167500" y="5575"/>
                    </a:lnTo>
                    <a:lnTo>
                      <a:pt x="242074" y="80149"/>
                    </a:lnTo>
                    <a:lnTo>
                      <a:pt x="245643" y="83718"/>
                    </a:lnTo>
                    <a:lnTo>
                      <a:pt x="247650" y="88557"/>
                    </a:lnTo>
                    <a:lnTo>
                      <a:pt x="247650" y="93611"/>
                    </a:lnTo>
                    <a:lnTo>
                      <a:pt x="247650" y="266700"/>
                    </a:lnTo>
                    <a:close/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1" name="object 50"/>
              <p:cNvSpPr/>
              <p:nvPr/>
            </p:nvSpPr>
            <p:spPr>
              <a:xfrm>
                <a:off x="525407" y="4904302"/>
                <a:ext cx="157883" cy="13091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26364">
                    <a:moveTo>
                      <a:pt x="56121" y="0"/>
                    </a:moveTo>
                    <a:lnTo>
                      <a:pt x="29044" y="36093"/>
                    </a:lnTo>
                    <a:lnTo>
                      <a:pt x="19342" y="40068"/>
                    </a:lnTo>
                    <a:lnTo>
                      <a:pt x="16649" y="39065"/>
                    </a:lnTo>
                    <a:lnTo>
                      <a:pt x="14693" y="37109"/>
                    </a:lnTo>
                    <a:lnTo>
                      <a:pt x="0" y="22428"/>
                    </a:lnTo>
                  </a:path>
                  <a:path w="152400" h="126364">
                    <a:moveTo>
                      <a:pt x="56121" y="85724"/>
                    </a:moveTo>
                    <a:lnTo>
                      <a:pt x="29044" y="121818"/>
                    </a:lnTo>
                    <a:lnTo>
                      <a:pt x="19342" y="125793"/>
                    </a:lnTo>
                    <a:lnTo>
                      <a:pt x="16649" y="124790"/>
                    </a:lnTo>
                    <a:lnTo>
                      <a:pt x="14693" y="122834"/>
                    </a:lnTo>
                    <a:lnTo>
                      <a:pt x="0" y="108140"/>
                    </a:lnTo>
                  </a:path>
                  <a:path w="152400" h="126364">
                    <a:moveTo>
                      <a:pt x="95250" y="39903"/>
                    </a:moveTo>
                    <a:lnTo>
                      <a:pt x="152400" y="39903"/>
                    </a:lnTo>
                  </a:path>
                  <a:path w="152400" h="126364">
                    <a:moveTo>
                      <a:pt x="95250" y="116103"/>
                    </a:moveTo>
                    <a:lnTo>
                      <a:pt x="152400" y="116103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34" name="Agrupar 133"/>
            <p:cNvGrpSpPr/>
            <p:nvPr/>
          </p:nvGrpSpPr>
          <p:grpSpPr>
            <a:xfrm>
              <a:off x="373889" y="6760167"/>
              <a:ext cx="1111798" cy="508000"/>
              <a:chOff x="373889" y="6552228"/>
              <a:chExt cx="1111798" cy="508000"/>
            </a:xfrm>
          </p:grpSpPr>
          <p:grpSp>
            <p:nvGrpSpPr>
              <p:cNvPr id="143" name="Agrupar 142"/>
              <p:cNvGrpSpPr/>
              <p:nvPr/>
            </p:nvGrpSpPr>
            <p:grpSpPr>
              <a:xfrm>
                <a:off x="373889" y="6552228"/>
                <a:ext cx="508000" cy="508000"/>
                <a:chOff x="373889" y="5599628"/>
                <a:chExt cx="508000" cy="508000"/>
              </a:xfrm>
            </p:grpSpPr>
            <p:sp>
              <p:nvSpPr>
                <p:cNvPr id="145" name="object 52"/>
                <p:cNvSpPr/>
                <p:nvPr/>
              </p:nvSpPr>
              <p:spPr>
                <a:xfrm>
                  <a:off x="373889" y="5599628"/>
                  <a:ext cx="508000" cy="5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00" h="508000">
                      <a:moveTo>
                        <a:pt x="254000" y="0"/>
                      </a:moveTo>
                      <a:lnTo>
                        <a:pt x="208342" y="4092"/>
                      </a:lnTo>
                      <a:lnTo>
                        <a:pt x="165369" y="15890"/>
                      </a:lnTo>
                      <a:lnTo>
                        <a:pt x="125799" y="34677"/>
                      </a:lnTo>
                      <a:lnTo>
                        <a:pt x="90349" y="59736"/>
                      </a:lnTo>
                      <a:lnTo>
                        <a:pt x="59736" y="90349"/>
                      </a:lnTo>
                      <a:lnTo>
                        <a:pt x="34677" y="125799"/>
                      </a:lnTo>
                      <a:lnTo>
                        <a:pt x="15890" y="165369"/>
                      </a:lnTo>
                      <a:lnTo>
                        <a:pt x="4092" y="208342"/>
                      </a:lnTo>
                      <a:lnTo>
                        <a:pt x="0" y="254000"/>
                      </a:lnTo>
                      <a:lnTo>
                        <a:pt x="4092" y="299657"/>
                      </a:lnTo>
                      <a:lnTo>
                        <a:pt x="15890" y="342630"/>
                      </a:lnTo>
                      <a:lnTo>
                        <a:pt x="34677" y="382200"/>
                      </a:lnTo>
                      <a:lnTo>
                        <a:pt x="59736" y="417650"/>
                      </a:lnTo>
                      <a:lnTo>
                        <a:pt x="90349" y="448263"/>
                      </a:lnTo>
                      <a:lnTo>
                        <a:pt x="125799" y="473322"/>
                      </a:lnTo>
                      <a:lnTo>
                        <a:pt x="165369" y="492109"/>
                      </a:lnTo>
                      <a:lnTo>
                        <a:pt x="208342" y="503907"/>
                      </a:lnTo>
                      <a:lnTo>
                        <a:pt x="254000" y="508000"/>
                      </a:lnTo>
                      <a:lnTo>
                        <a:pt x="299657" y="503907"/>
                      </a:lnTo>
                      <a:lnTo>
                        <a:pt x="342630" y="492109"/>
                      </a:lnTo>
                      <a:lnTo>
                        <a:pt x="382200" y="473322"/>
                      </a:lnTo>
                      <a:lnTo>
                        <a:pt x="417650" y="448263"/>
                      </a:lnTo>
                      <a:lnTo>
                        <a:pt x="448263" y="417650"/>
                      </a:lnTo>
                      <a:lnTo>
                        <a:pt x="473322" y="382200"/>
                      </a:lnTo>
                      <a:lnTo>
                        <a:pt x="492109" y="342630"/>
                      </a:lnTo>
                      <a:lnTo>
                        <a:pt x="503907" y="299657"/>
                      </a:lnTo>
                      <a:lnTo>
                        <a:pt x="508000" y="254000"/>
                      </a:lnTo>
                      <a:lnTo>
                        <a:pt x="503907" y="208342"/>
                      </a:lnTo>
                      <a:lnTo>
                        <a:pt x="492109" y="165369"/>
                      </a:lnTo>
                      <a:lnTo>
                        <a:pt x="473322" y="125799"/>
                      </a:lnTo>
                      <a:lnTo>
                        <a:pt x="448263" y="90349"/>
                      </a:lnTo>
                      <a:lnTo>
                        <a:pt x="417650" y="59736"/>
                      </a:lnTo>
                      <a:lnTo>
                        <a:pt x="382200" y="34677"/>
                      </a:lnTo>
                      <a:lnTo>
                        <a:pt x="342630" y="15890"/>
                      </a:lnTo>
                      <a:lnTo>
                        <a:pt x="299657" y="4092"/>
                      </a:lnTo>
                      <a:lnTo>
                        <a:pt x="2540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46" name="object 55"/>
                <p:cNvSpPr/>
                <p:nvPr/>
              </p:nvSpPr>
              <p:spPr>
                <a:xfrm>
                  <a:off x="481835" y="5941278"/>
                  <a:ext cx="292100" cy="58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100" h="58420">
                      <a:moveTo>
                        <a:pt x="179603" y="0"/>
                      </a:moveTo>
                      <a:lnTo>
                        <a:pt x="173406" y="8121"/>
                      </a:lnTo>
                      <a:lnTo>
                        <a:pt x="165446" y="14249"/>
                      </a:lnTo>
                      <a:lnTo>
                        <a:pt x="156175" y="18120"/>
                      </a:lnTo>
                      <a:lnTo>
                        <a:pt x="146049" y="19469"/>
                      </a:lnTo>
                      <a:lnTo>
                        <a:pt x="135930" y="18120"/>
                      </a:lnTo>
                      <a:lnTo>
                        <a:pt x="126660" y="14249"/>
                      </a:lnTo>
                      <a:lnTo>
                        <a:pt x="118700" y="8121"/>
                      </a:lnTo>
                      <a:lnTo>
                        <a:pt x="112509" y="0"/>
                      </a:lnTo>
                      <a:lnTo>
                        <a:pt x="0" y="0"/>
                      </a:lnTo>
                      <a:lnTo>
                        <a:pt x="0" y="19469"/>
                      </a:lnTo>
                      <a:lnTo>
                        <a:pt x="3060" y="34623"/>
                      </a:lnTo>
                      <a:lnTo>
                        <a:pt x="11407" y="47001"/>
                      </a:lnTo>
                      <a:lnTo>
                        <a:pt x="23788" y="55346"/>
                      </a:lnTo>
                      <a:lnTo>
                        <a:pt x="38950" y="58407"/>
                      </a:lnTo>
                      <a:lnTo>
                        <a:pt x="253161" y="58407"/>
                      </a:lnTo>
                      <a:lnTo>
                        <a:pt x="268316" y="55346"/>
                      </a:lnTo>
                      <a:lnTo>
                        <a:pt x="280693" y="47001"/>
                      </a:lnTo>
                      <a:lnTo>
                        <a:pt x="289039" y="34623"/>
                      </a:lnTo>
                      <a:lnTo>
                        <a:pt x="292100" y="19469"/>
                      </a:lnTo>
                      <a:lnTo>
                        <a:pt x="292100" y="0"/>
                      </a:lnTo>
                      <a:lnTo>
                        <a:pt x="179603" y="0"/>
                      </a:lnTo>
                      <a:close/>
                    </a:path>
                  </a:pathLst>
                </a:custGeom>
                <a:ln w="12700">
                  <a:solidFill>
                    <a:srgbClr val="D5D5D5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47" name="object 56"/>
                <p:cNvPicPr/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540964" y="5701228"/>
                  <a:ext cx="195751" cy="184716"/>
                </a:xfrm>
                <a:prstGeom prst="rect">
                  <a:avLst/>
                </a:prstGeom>
              </p:spPr>
            </p:pic>
          </p:grpSp>
          <p:sp>
            <p:nvSpPr>
              <p:cNvPr id="144" name="object 57"/>
              <p:cNvSpPr txBox="1"/>
              <p:nvPr/>
            </p:nvSpPr>
            <p:spPr>
              <a:xfrm>
                <a:off x="931967" y="6731626"/>
                <a:ext cx="553720" cy="17780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50" dirty="0">
                    <a:solidFill>
                      <a:srgbClr val="333333"/>
                    </a:solidFill>
                    <a:latin typeface="Arial"/>
                    <a:cs typeface="Arial"/>
                  </a:rPr>
                  <a:t>Contato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35" name="Agrupar 134"/>
            <p:cNvGrpSpPr/>
            <p:nvPr/>
          </p:nvGrpSpPr>
          <p:grpSpPr>
            <a:xfrm>
              <a:off x="367034" y="3919001"/>
              <a:ext cx="1617547" cy="508000"/>
              <a:chOff x="359999" y="3814400"/>
              <a:chExt cx="1617547" cy="508000"/>
            </a:xfrm>
          </p:grpSpPr>
          <p:sp>
            <p:nvSpPr>
              <p:cNvPr id="139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0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41" name="object 39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142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 Funções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36" name="Agrupar 135"/>
            <p:cNvGrpSpPr/>
            <p:nvPr/>
          </p:nvGrpSpPr>
          <p:grpSpPr>
            <a:xfrm>
              <a:off x="353089" y="2653227"/>
              <a:ext cx="1337790" cy="961263"/>
              <a:chOff x="353089" y="2653227"/>
              <a:chExt cx="1337790" cy="961263"/>
            </a:xfrm>
          </p:grpSpPr>
          <p:sp>
            <p:nvSpPr>
              <p:cNvPr id="137" name="object 25"/>
              <p:cNvSpPr/>
              <p:nvPr/>
            </p:nvSpPr>
            <p:spPr>
              <a:xfrm>
                <a:off x="373889" y="2653227"/>
                <a:ext cx="13169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8" name="object 26"/>
              <p:cNvSpPr/>
              <p:nvPr/>
            </p:nvSpPr>
            <p:spPr>
              <a:xfrm flipV="1">
                <a:off x="353089" y="3517230"/>
                <a:ext cx="1323420" cy="9726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59" name="Agrupar 158"/>
          <p:cNvGrpSpPr/>
          <p:nvPr/>
        </p:nvGrpSpPr>
        <p:grpSpPr>
          <a:xfrm>
            <a:off x="506920" y="2339477"/>
            <a:ext cx="292100" cy="270928"/>
            <a:chOff x="2609153" y="2970419"/>
            <a:chExt cx="292100" cy="270928"/>
          </a:xfrm>
        </p:grpSpPr>
        <p:pic>
          <p:nvPicPr>
            <p:cNvPr id="157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41754" y="3121536"/>
              <a:ext cx="226910" cy="119811"/>
            </a:xfrm>
            <a:prstGeom prst="rect">
              <a:avLst/>
            </a:prstGeom>
          </p:spPr>
        </p:pic>
        <p:sp>
          <p:nvSpPr>
            <p:cNvPr id="158" name="object 26"/>
            <p:cNvSpPr/>
            <p:nvPr/>
          </p:nvSpPr>
          <p:spPr>
            <a:xfrm>
              <a:off x="2609153" y="2970419"/>
              <a:ext cx="292100" cy="138430"/>
            </a:xfrm>
            <a:custGeom>
              <a:avLst/>
              <a:gdLst/>
              <a:ahLst/>
              <a:cxnLst/>
              <a:rect l="l" t="t" r="r" b="b"/>
              <a:pathLst>
                <a:path w="292100" h="138430">
                  <a:moveTo>
                    <a:pt x="0" y="137998"/>
                  </a:moveTo>
                  <a:lnTo>
                    <a:pt x="132283" y="5702"/>
                  </a:lnTo>
                  <a:lnTo>
                    <a:pt x="135928" y="2044"/>
                  </a:lnTo>
                  <a:lnTo>
                    <a:pt x="140881" y="0"/>
                  </a:lnTo>
                  <a:lnTo>
                    <a:pt x="146050" y="0"/>
                  </a:lnTo>
                  <a:lnTo>
                    <a:pt x="151218" y="0"/>
                  </a:lnTo>
                  <a:lnTo>
                    <a:pt x="156171" y="2044"/>
                  </a:lnTo>
                  <a:lnTo>
                    <a:pt x="159829" y="5702"/>
                  </a:lnTo>
                  <a:lnTo>
                    <a:pt x="292100" y="137998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2" name="object 32"/>
          <p:cNvSpPr/>
          <p:nvPr/>
        </p:nvSpPr>
        <p:spPr>
          <a:xfrm>
            <a:off x="2449997" y="2181692"/>
            <a:ext cx="292100" cy="138430"/>
          </a:xfrm>
          <a:custGeom>
            <a:avLst/>
            <a:gdLst/>
            <a:ahLst/>
            <a:cxnLst/>
            <a:rect l="l" t="t" r="r" b="b"/>
            <a:pathLst>
              <a:path w="292100" h="138430">
                <a:moveTo>
                  <a:pt x="0" y="137998"/>
                </a:moveTo>
                <a:lnTo>
                  <a:pt x="132283" y="5702"/>
                </a:lnTo>
                <a:lnTo>
                  <a:pt x="135928" y="2044"/>
                </a:lnTo>
                <a:lnTo>
                  <a:pt x="140881" y="0"/>
                </a:lnTo>
                <a:lnTo>
                  <a:pt x="146050" y="0"/>
                </a:lnTo>
                <a:lnTo>
                  <a:pt x="151218" y="0"/>
                </a:lnTo>
                <a:lnTo>
                  <a:pt x="156171" y="2044"/>
                </a:lnTo>
                <a:lnTo>
                  <a:pt x="159829" y="5702"/>
                </a:lnTo>
                <a:lnTo>
                  <a:pt x="292100" y="13799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27"/>
          <p:cNvSpPr/>
          <p:nvPr/>
        </p:nvSpPr>
        <p:spPr>
          <a:xfrm>
            <a:off x="386534" y="6832600"/>
            <a:ext cx="1316990" cy="0"/>
          </a:xfrm>
          <a:custGeom>
            <a:avLst/>
            <a:gdLst/>
            <a:ahLst/>
            <a:cxnLst/>
            <a:rect l="l" t="t" r="r" b="b"/>
            <a:pathLst>
              <a:path w="1316989">
                <a:moveTo>
                  <a:pt x="0" y="0"/>
                </a:moveTo>
                <a:lnTo>
                  <a:pt x="131640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51154" y="584327"/>
            <a:ext cx="65639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000" b="1" spc="80" dirty="0">
                <a:solidFill>
                  <a:srgbClr val="999999"/>
                </a:solidFill>
                <a:latin typeface="Trebuchet MS"/>
                <a:cs typeface="Trebuchet MS"/>
              </a:rPr>
              <a:t>Informação</a:t>
            </a:r>
            <a:r>
              <a:rPr sz="1000" b="1" spc="-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b="1" spc="55" dirty="0">
                <a:solidFill>
                  <a:srgbClr val="999999"/>
                </a:solidFill>
                <a:latin typeface="Trebuchet MS"/>
                <a:cs typeface="Trebuchet MS"/>
              </a:rPr>
              <a:t>confidencial</a:t>
            </a:r>
            <a:r>
              <a:rPr sz="1000" b="1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80" dirty="0">
                <a:solidFill>
                  <a:srgbClr val="999999"/>
                </a:solidFill>
                <a:latin typeface="Trebuchet MS"/>
                <a:cs typeface="Trebuchet MS"/>
              </a:rPr>
              <a:t>-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Este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documento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5" dirty="0">
                <a:solidFill>
                  <a:srgbClr val="999999"/>
                </a:solidFill>
                <a:latin typeface="Trebuchet MS"/>
                <a:cs typeface="Trebuchet MS"/>
              </a:rPr>
              <a:t>foi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classificado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pela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Área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de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Capacitação,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acesso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5" dirty="0">
                <a:solidFill>
                  <a:srgbClr val="999999"/>
                </a:solidFill>
                <a:latin typeface="Trebuchet MS"/>
                <a:cs typeface="Trebuchet MS"/>
              </a:rPr>
              <a:t>está </a:t>
            </a:r>
            <a:r>
              <a:rPr sz="1000" spc="-2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autorizado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exclusivamente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SPC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5" dirty="0">
                <a:solidFill>
                  <a:srgbClr val="999999"/>
                </a:solidFill>
                <a:latin typeface="Trebuchet MS"/>
                <a:cs typeface="Trebuchet MS"/>
              </a:rPr>
              <a:t>Brasil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Poder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Judiciário.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59054" y="558800"/>
            <a:ext cx="0" cy="508000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ln w="6350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0837329" y="0"/>
            <a:ext cx="5419090" cy="10160000"/>
            <a:chOff x="10837329" y="0"/>
            <a:chExt cx="5419090" cy="10160000"/>
          </a:xfrm>
        </p:grpSpPr>
        <p:sp>
          <p:nvSpPr>
            <p:cNvPr id="5" name="object 5"/>
            <p:cNvSpPr/>
            <p:nvPr/>
          </p:nvSpPr>
          <p:spPr>
            <a:xfrm>
              <a:off x="13038670" y="0"/>
              <a:ext cx="3217545" cy="10160000"/>
            </a:xfrm>
            <a:custGeom>
              <a:avLst/>
              <a:gdLst/>
              <a:ahLst/>
              <a:cxnLst/>
              <a:rect l="l" t="t" r="r" b="b"/>
              <a:pathLst>
                <a:path w="3217544" h="10160000">
                  <a:moveTo>
                    <a:pt x="3217329" y="0"/>
                  </a:moveTo>
                  <a:lnTo>
                    <a:pt x="0" y="0"/>
                  </a:lnTo>
                  <a:lnTo>
                    <a:pt x="0" y="10160000"/>
                  </a:lnTo>
                  <a:lnTo>
                    <a:pt x="3217329" y="10160000"/>
                  </a:lnTo>
                  <a:lnTo>
                    <a:pt x="3217329" y="0"/>
                  </a:lnTo>
                  <a:close/>
                </a:path>
              </a:pathLst>
            </a:custGeom>
            <a:solidFill>
              <a:srgbClr val="2966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37329" y="3285058"/>
              <a:ext cx="4402670" cy="440268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37329" y="7687729"/>
              <a:ext cx="4402670" cy="1904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37329" y="3094570"/>
              <a:ext cx="4402670" cy="19049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458633" y="2303717"/>
            <a:ext cx="6958965" cy="481457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 marR="5080">
              <a:lnSpc>
                <a:spcPct val="93000"/>
              </a:lnSpc>
              <a:spcBef>
                <a:spcPts val="645"/>
              </a:spcBef>
            </a:pPr>
            <a:r>
              <a:rPr sz="6500" b="1" spc="200" dirty="0">
                <a:solidFill>
                  <a:srgbClr val="2966F5"/>
                </a:solidFill>
                <a:latin typeface="Tahoma"/>
                <a:cs typeface="Tahoma"/>
              </a:rPr>
              <a:t>Guia</a:t>
            </a:r>
            <a:r>
              <a:rPr sz="6500" b="1" spc="-530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6500" b="1" spc="170" dirty="0">
                <a:solidFill>
                  <a:srgbClr val="2966F5"/>
                </a:solidFill>
                <a:latin typeface="Tahoma"/>
                <a:cs typeface="Tahoma"/>
              </a:rPr>
              <a:t>de  </a:t>
            </a:r>
            <a:r>
              <a:rPr sz="6500" b="1" spc="195" dirty="0">
                <a:solidFill>
                  <a:srgbClr val="2966F5"/>
                </a:solidFill>
                <a:latin typeface="Tahoma"/>
                <a:cs typeface="Tahoma"/>
              </a:rPr>
              <a:t>funcionalidades  </a:t>
            </a:r>
            <a:r>
              <a:rPr sz="6500" b="1" spc="420" dirty="0">
                <a:solidFill>
                  <a:srgbClr val="2966F5"/>
                </a:solidFill>
                <a:latin typeface="Tahoma"/>
                <a:cs typeface="Tahoma"/>
              </a:rPr>
              <a:t>da</a:t>
            </a:r>
            <a:r>
              <a:rPr sz="6500" b="1" spc="-530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6500" b="1" spc="240" dirty="0">
                <a:solidFill>
                  <a:srgbClr val="2966F5"/>
                </a:solidFill>
                <a:latin typeface="Tahoma"/>
                <a:cs typeface="Tahoma"/>
              </a:rPr>
              <a:t>plataforma</a:t>
            </a:r>
            <a:endParaRPr sz="6500" dirty="0">
              <a:latin typeface="Tahoma"/>
              <a:cs typeface="Tahoma"/>
            </a:endParaRPr>
          </a:p>
          <a:p>
            <a:pPr marL="12700" marR="584835">
              <a:lnSpc>
                <a:spcPct val="100000"/>
              </a:lnSpc>
              <a:spcBef>
                <a:spcPts val="1915"/>
              </a:spcBef>
            </a:pPr>
            <a:r>
              <a:rPr sz="2500" b="1" spc="105" dirty="0">
                <a:solidFill>
                  <a:srgbClr val="2966F5"/>
                </a:solidFill>
                <a:latin typeface="Tahoma"/>
                <a:cs typeface="Tahoma"/>
              </a:rPr>
              <a:t>Bem-vindo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125" dirty="0">
                <a:solidFill>
                  <a:srgbClr val="2966F5"/>
                </a:solidFill>
                <a:latin typeface="Tahoma"/>
                <a:cs typeface="Tahoma"/>
              </a:rPr>
              <a:t>ao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95" dirty="0">
                <a:solidFill>
                  <a:srgbClr val="2966F5"/>
                </a:solidFill>
                <a:latin typeface="Tahoma"/>
                <a:cs typeface="Tahoma"/>
              </a:rPr>
              <a:t>guia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85" dirty="0">
                <a:solidFill>
                  <a:srgbClr val="2966F5"/>
                </a:solidFill>
                <a:latin typeface="Tahoma"/>
                <a:cs typeface="Tahoma"/>
              </a:rPr>
              <a:t>de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75" dirty="0">
                <a:solidFill>
                  <a:srgbClr val="2966F5"/>
                </a:solidFill>
                <a:latin typeface="Tahoma"/>
                <a:cs typeface="Tahoma"/>
              </a:rPr>
              <a:t>funcionalidades  </a:t>
            </a:r>
            <a:r>
              <a:rPr sz="2500" b="1" spc="160" dirty="0">
                <a:solidFill>
                  <a:srgbClr val="2966F5"/>
                </a:solidFill>
                <a:latin typeface="Tahoma"/>
                <a:cs typeface="Tahoma"/>
              </a:rPr>
              <a:t>da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90" dirty="0">
                <a:solidFill>
                  <a:srgbClr val="2966F5"/>
                </a:solidFill>
                <a:latin typeface="Tahoma"/>
                <a:cs typeface="Tahoma"/>
              </a:rPr>
              <a:t>plataforma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35" dirty="0">
                <a:solidFill>
                  <a:srgbClr val="2966F5"/>
                </a:solidFill>
                <a:latin typeface="Tahoma"/>
                <a:cs typeface="Tahoma"/>
              </a:rPr>
              <a:t>SPC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35" dirty="0">
                <a:solidFill>
                  <a:srgbClr val="2966F5"/>
                </a:solidFill>
                <a:latin typeface="Tahoma"/>
                <a:cs typeface="Tahoma"/>
              </a:rPr>
              <a:t>JUD!</a:t>
            </a:r>
            <a:endParaRPr sz="2500" dirty="0">
              <a:latin typeface="Tahoma"/>
              <a:cs typeface="Tahoma"/>
            </a:endParaRPr>
          </a:p>
          <a:p>
            <a:pPr marL="12700" marR="1139190">
              <a:lnSpc>
                <a:spcPct val="111100"/>
              </a:lnSpc>
              <a:spcBef>
                <a:spcPts val="1495"/>
              </a:spcBef>
            </a:pPr>
            <a:r>
              <a:rPr sz="1500" spc="75" dirty="0">
                <a:solidFill>
                  <a:srgbClr val="333333"/>
                </a:solidFill>
                <a:latin typeface="Lucida Sans Unicode"/>
                <a:cs typeface="Lucida Sans Unicode"/>
              </a:rPr>
              <a:t>Acompanhe </a:t>
            </a:r>
            <a:r>
              <a:rPr sz="1500" spc="100" dirty="0">
                <a:solidFill>
                  <a:srgbClr val="333333"/>
                </a:solidFill>
                <a:latin typeface="Lucida Sans Unicode"/>
                <a:cs typeface="Lucida Sans Unicode"/>
              </a:rPr>
              <a:t>as </a:t>
            </a:r>
            <a:r>
              <a:rPr sz="1500" spc="20" dirty="0">
                <a:solidFill>
                  <a:srgbClr val="333333"/>
                </a:solidFill>
                <a:latin typeface="Lucida Sans Unicode"/>
                <a:cs typeface="Lucida Sans Unicode"/>
              </a:rPr>
              <a:t>instruções </a:t>
            </a:r>
            <a:r>
              <a:rPr sz="1500" spc="185" dirty="0">
                <a:solidFill>
                  <a:srgbClr val="333333"/>
                </a:solidFill>
                <a:latin typeface="Lucida Sans Unicode"/>
                <a:cs typeface="Lucida Sans Unicode"/>
              </a:rPr>
              <a:t>a </a:t>
            </a:r>
            <a:r>
              <a:rPr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seguir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e </a:t>
            </a:r>
            <a:r>
              <a:rPr sz="1500" spc="65" dirty="0">
                <a:solidFill>
                  <a:srgbClr val="333333"/>
                </a:solidFill>
                <a:latin typeface="Lucida Sans Unicode"/>
                <a:cs typeface="Lucida Sans Unicode"/>
              </a:rPr>
              <a:t>veja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como é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simples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30" dirty="0">
                <a:solidFill>
                  <a:srgbClr val="333333"/>
                </a:solidFill>
                <a:latin typeface="Lucida Sans Unicode"/>
                <a:cs typeface="Lucida Sans Unicode"/>
              </a:rPr>
              <a:t>utilizar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5" dirty="0">
                <a:solidFill>
                  <a:srgbClr val="333333"/>
                </a:solidFill>
                <a:latin typeface="Lucida Sans Unicode"/>
                <a:cs typeface="Lucida Sans Unicode"/>
              </a:rPr>
              <a:t>SPC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5" dirty="0">
                <a:solidFill>
                  <a:srgbClr val="333333"/>
                </a:solidFill>
                <a:latin typeface="Lucida Sans Unicode"/>
                <a:cs typeface="Lucida Sans Unicode"/>
              </a:rPr>
              <a:t>JUD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14" dirty="0">
                <a:solidFill>
                  <a:srgbClr val="333333"/>
                </a:solidFill>
                <a:latin typeface="Lucida Sans Unicode"/>
                <a:cs typeface="Lucida Sans Unicode"/>
              </a:rPr>
              <a:t>em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seu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dia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85" dirty="0">
                <a:solidFill>
                  <a:srgbClr val="333333"/>
                </a:solidFill>
                <a:latin typeface="Lucida Sans Unicode"/>
                <a:cs typeface="Lucida Sans Unicode"/>
              </a:rPr>
              <a:t>a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dia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10" dirty="0">
                <a:solidFill>
                  <a:srgbClr val="333333"/>
                </a:solidFill>
                <a:latin typeface="Lucida Sans Unicode"/>
                <a:cs typeface="Lucida Sans Unicode"/>
              </a:rPr>
              <a:t>ao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" dirty="0">
                <a:solidFill>
                  <a:srgbClr val="333333"/>
                </a:solidFill>
                <a:latin typeface="Lucida Sans Unicode"/>
                <a:cs typeface="Lucida Sans Unicode"/>
              </a:rPr>
              <a:t>realizar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suas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consultas </a:t>
            </a:r>
            <a:r>
              <a:rPr sz="1500" spc="-45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e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" dirty="0">
                <a:solidFill>
                  <a:srgbClr val="333333"/>
                </a:solidFill>
                <a:latin typeface="Lucida Sans Unicode"/>
                <a:cs typeface="Lucida Sans Unicode"/>
              </a:rPr>
              <a:t>solicitar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" dirty="0">
                <a:solidFill>
                  <a:srgbClr val="333333"/>
                </a:solidFill>
                <a:latin typeface="Lucida Sans Unicode"/>
                <a:cs typeface="Lucida Sans Unicode"/>
              </a:rPr>
              <a:t>relatórios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sempre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que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20" dirty="0">
                <a:solidFill>
                  <a:srgbClr val="333333"/>
                </a:solidFill>
                <a:latin typeface="Lucida Sans Unicode"/>
                <a:cs typeface="Lucida Sans Unicode"/>
              </a:rPr>
              <a:t>desejar.</a:t>
            </a:r>
            <a:endParaRPr sz="1500" dirty="0">
              <a:latin typeface="Lucida Sans Unicode"/>
              <a:cs typeface="Lucida Sans Unicode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471329" y="7370229"/>
            <a:ext cx="1153795" cy="508000"/>
          </a:xfrm>
          <a:custGeom>
            <a:avLst/>
            <a:gdLst/>
            <a:ahLst/>
            <a:cxnLst/>
            <a:rect l="l" t="t" r="r" b="b"/>
            <a:pathLst>
              <a:path w="1153795" h="508000">
                <a:moveTo>
                  <a:pt x="1052069" y="0"/>
                </a:moveTo>
                <a:lnTo>
                  <a:pt x="101600" y="0"/>
                </a:lnTo>
                <a:lnTo>
                  <a:pt x="62054" y="7984"/>
                </a:lnTo>
                <a:lnTo>
                  <a:pt x="29759" y="29759"/>
                </a:lnTo>
                <a:lnTo>
                  <a:pt x="7984" y="62054"/>
                </a:lnTo>
                <a:lnTo>
                  <a:pt x="0" y="101600"/>
                </a:lnTo>
                <a:lnTo>
                  <a:pt x="0" y="406400"/>
                </a:lnTo>
                <a:lnTo>
                  <a:pt x="7984" y="445945"/>
                </a:lnTo>
                <a:lnTo>
                  <a:pt x="29759" y="478240"/>
                </a:lnTo>
                <a:lnTo>
                  <a:pt x="62054" y="500015"/>
                </a:lnTo>
                <a:lnTo>
                  <a:pt x="101600" y="508000"/>
                </a:lnTo>
                <a:lnTo>
                  <a:pt x="1052069" y="508000"/>
                </a:lnTo>
                <a:lnTo>
                  <a:pt x="1091614" y="500015"/>
                </a:lnTo>
                <a:lnTo>
                  <a:pt x="1123909" y="478240"/>
                </a:lnTo>
                <a:lnTo>
                  <a:pt x="1145684" y="445945"/>
                </a:lnTo>
                <a:lnTo>
                  <a:pt x="1153669" y="406400"/>
                </a:lnTo>
                <a:lnTo>
                  <a:pt x="1153669" y="101600"/>
                </a:lnTo>
                <a:lnTo>
                  <a:pt x="1145684" y="62054"/>
                </a:lnTo>
                <a:lnTo>
                  <a:pt x="1123909" y="29759"/>
                </a:lnTo>
                <a:lnTo>
                  <a:pt x="1091614" y="7984"/>
                </a:lnTo>
                <a:lnTo>
                  <a:pt x="1052069" y="0"/>
                </a:lnTo>
                <a:close/>
              </a:path>
            </a:pathLst>
          </a:custGeom>
          <a:solidFill>
            <a:srgbClr val="012A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3878829" y="7528852"/>
            <a:ext cx="4191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0" dirty="0">
                <a:solidFill>
                  <a:srgbClr val="FFFFFF"/>
                </a:solidFill>
                <a:latin typeface="Arial"/>
                <a:cs typeface="Arial"/>
              </a:rPr>
              <a:t>Voltar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43" name="object 4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51335" y="7550410"/>
            <a:ext cx="147637" cy="147637"/>
          </a:xfrm>
          <a:prstGeom prst="rect">
            <a:avLst/>
          </a:prstGeom>
        </p:spPr>
      </p:pic>
      <p:sp>
        <p:nvSpPr>
          <p:cNvPr id="44" name="object 44"/>
          <p:cNvSpPr/>
          <p:nvPr/>
        </p:nvSpPr>
        <p:spPr>
          <a:xfrm>
            <a:off x="4804994" y="7370229"/>
            <a:ext cx="1153795" cy="508000"/>
          </a:xfrm>
          <a:custGeom>
            <a:avLst/>
            <a:gdLst/>
            <a:ahLst/>
            <a:cxnLst/>
            <a:rect l="l" t="t" r="r" b="b"/>
            <a:pathLst>
              <a:path w="1153795" h="508000">
                <a:moveTo>
                  <a:pt x="1052069" y="0"/>
                </a:moveTo>
                <a:lnTo>
                  <a:pt x="101600" y="0"/>
                </a:lnTo>
                <a:lnTo>
                  <a:pt x="62054" y="7984"/>
                </a:lnTo>
                <a:lnTo>
                  <a:pt x="29759" y="29759"/>
                </a:lnTo>
                <a:lnTo>
                  <a:pt x="7984" y="62054"/>
                </a:lnTo>
                <a:lnTo>
                  <a:pt x="0" y="101600"/>
                </a:lnTo>
                <a:lnTo>
                  <a:pt x="0" y="406400"/>
                </a:lnTo>
                <a:lnTo>
                  <a:pt x="7984" y="445945"/>
                </a:lnTo>
                <a:lnTo>
                  <a:pt x="29759" y="478240"/>
                </a:lnTo>
                <a:lnTo>
                  <a:pt x="62054" y="500015"/>
                </a:lnTo>
                <a:lnTo>
                  <a:pt x="101600" y="508000"/>
                </a:lnTo>
                <a:lnTo>
                  <a:pt x="1052069" y="508000"/>
                </a:lnTo>
                <a:lnTo>
                  <a:pt x="1091614" y="500015"/>
                </a:lnTo>
                <a:lnTo>
                  <a:pt x="1123909" y="478240"/>
                </a:lnTo>
                <a:lnTo>
                  <a:pt x="1145684" y="445945"/>
                </a:lnTo>
                <a:lnTo>
                  <a:pt x="1153669" y="406400"/>
                </a:lnTo>
                <a:lnTo>
                  <a:pt x="1153669" y="101600"/>
                </a:lnTo>
                <a:lnTo>
                  <a:pt x="1145684" y="62054"/>
                </a:lnTo>
                <a:lnTo>
                  <a:pt x="1123909" y="29759"/>
                </a:lnTo>
                <a:lnTo>
                  <a:pt x="1091614" y="7984"/>
                </a:lnTo>
                <a:lnTo>
                  <a:pt x="1052069" y="0"/>
                </a:lnTo>
                <a:close/>
              </a:path>
            </a:pathLst>
          </a:custGeom>
          <a:solidFill>
            <a:srgbClr val="012A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4972294" y="7528852"/>
            <a:ext cx="5765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5" dirty="0">
                <a:solidFill>
                  <a:srgbClr val="FFFFFF"/>
                </a:solidFill>
                <a:latin typeface="Arial"/>
                <a:cs typeface="Arial"/>
              </a:rPr>
              <a:t>Avançar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46" name="object 4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27355" y="7550410"/>
            <a:ext cx="147637" cy="147637"/>
          </a:xfrm>
          <a:prstGeom prst="rect">
            <a:avLst/>
          </a:prstGeom>
        </p:spPr>
      </p:pic>
      <p:grpSp>
        <p:nvGrpSpPr>
          <p:cNvPr id="66" name="Agrupar 65"/>
          <p:cNvGrpSpPr/>
          <p:nvPr/>
        </p:nvGrpSpPr>
        <p:grpSpPr>
          <a:xfrm>
            <a:off x="0" y="1625599"/>
            <a:ext cx="2036445" cy="7721600"/>
            <a:chOff x="-51864" y="1405303"/>
            <a:chExt cx="2036445" cy="7721600"/>
          </a:xfrm>
        </p:grpSpPr>
        <p:sp>
          <p:nvSpPr>
            <p:cNvPr id="67" name="object 24"/>
            <p:cNvSpPr/>
            <p:nvPr/>
          </p:nvSpPr>
          <p:spPr>
            <a:xfrm>
              <a:off x="-51864" y="1405303"/>
              <a:ext cx="2036445" cy="7721600"/>
            </a:xfrm>
            <a:custGeom>
              <a:avLst/>
              <a:gdLst/>
              <a:ahLst/>
              <a:cxnLst/>
              <a:rect l="l" t="t" r="r" b="b"/>
              <a:pathLst>
                <a:path w="2036445" h="7721600">
                  <a:moveTo>
                    <a:pt x="2036406" y="0"/>
                  </a:moveTo>
                  <a:lnTo>
                    <a:pt x="0" y="0"/>
                  </a:lnTo>
                  <a:lnTo>
                    <a:pt x="0" y="7721600"/>
                  </a:lnTo>
                  <a:lnTo>
                    <a:pt x="2036406" y="7721600"/>
                  </a:lnTo>
                  <a:lnTo>
                    <a:pt x="203640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8" name="object 26"/>
            <p:cNvSpPr/>
            <p:nvPr/>
          </p:nvSpPr>
          <p:spPr>
            <a:xfrm flipV="1">
              <a:off x="373889" y="4525540"/>
              <a:ext cx="1323420" cy="9726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7"/>
            <p:cNvSpPr/>
            <p:nvPr/>
          </p:nvSpPr>
          <p:spPr>
            <a:xfrm>
              <a:off x="306734" y="5483512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8"/>
            <p:cNvSpPr/>
            <p:nvPr/>
          </p:nvSpPr>
          <p:spPr>
            <a:xfrm>
              <a:off x="373889" y="1942027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9"/>
            <p:cNvSpPr txBox="1"/>
            <p:nvPr/>
          </p:nvSpPr>
          <p:spPr>
            <a:xfrm>
              <a:off x="956899" y="2194481"/>
              <a:ext cx="37465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20" dirty="0">
                  <a:latin typeface="Arial"/>
                  <a:cs typeface="Arial"/>
                </a:rPr>
                <a:t>Início</a:t>
              </a:r>
              <a:endParaRPr sz="1000" dirty="0">
                <a:latin typeface="Arial"/>
                <a:cs typeface="Arial"/>
              </a:endParaRPr>
            </a:p>
          </p:txBody>
        </p:sp>
        <p:pic>
          <p:nvPicPr>
            <p:cNvPr id="72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0546" y="2267248"/>
              <a:ext cx="226910" cy="119811"/>
            </a:xfrm>
            <a:prstGeom prst="rect">
              <a:avLst/>
            </a:prstGeom>
          </p:spPr>
        </p:pic>
        <p:sp>
          <p:nvSpPr>
            <p:cNvPr id="74" name="object 33"/>
            <p:cNvSpPr/>
            <p:nvPr/>
          </p:nvSpPr>
          <p:spPr>
            <a:xfrm>
              <a:off x="359999" y="2950258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2966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34"/>
            <p:cNvSpPr/>
            <p:nvPr/>
          </p:nvSpPr>
          <p:spPr>
            <a:xfrm>
              <a:off x="474710" y="3095566"/>
              <a:ext cx="285750" cy="217804"/>
            </a:xfrm>
            <a:custGeom>
              <a:avLst/>
              <a:gdLst/>
              <a:ahLst/>
              <a:cxnLst/>
              <a:rect l="l" t="t" r="r" b="b"/>
              <a:pathLst>
                <a:path w="285750" h="217804">
                  <a:moveTo>
                    <a:pt x="33058" y="0"/>
                  </a:moveTo>
                  <a:lnTo>
                    <a:pt x="46031" y="47513"/>
                  </a:lnTo>
                  <a:lnTo>
                    <a:pt x="49031" y="92971"/>
                  </a:lnTo>
                  <a:lnTo>
                    <a:pt x="42237" y="136411"/>
                  </a:lnTo>
                  <a:lnTo>
                    <a:pt x="25833" y="177869"/>
                  </a:lnTo>
                  <a:lnTo>
                    <a:pt x="0" y="217385"/>
                  </a:lnTo>
                  <a:lnTo>
                    <a:pt x="233946" y="217385"/>
                  </a:lnTo>
                  <a:lnTo>
                    <a:pt x="261541" y="179106"/>
                  </a:lnTo>
                  <a:lnTo>
                    <a:pt x="278643" y="138227"/>
                  </a:lnTo>
                  <a:lnTo>
                    <a:pt x="285251" y="94749"/>
                  </a:lnTo>
                  <a:lnTo>
                    <a:pt x="281367" y="48673"/>
                  </a:lnTo>
                  <a:lnTo>
                    <a:pt x="266992" y="0"/>
                  </a:lnTo>
                  <a:lnTo>
                    <a:pt x="33058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42"/>
            <p:cNvSpPr txBox="1"/>
            <p:nvPr/>
          </p:nvSpPr>
          <p:spPr>
            <a:xfrm>
              <a:off x="956899" y="3108882"/>
              <a:ext cx="74041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45" dirty="0">
                  <a:solidFill>
                    <a:srgbClr val="2966F5"/>
                  </a:solidFill>
                  <a:latin typeface="Arial"/>
                  <a:cs typeface="Arial"/>
                </a:rPr>
                <a:t>Introdução</a:t>
              </a:r>
              <a:endParaRPr sz="1000" dirty="0">
                <a:solidFill>
                  <a:srgbClr val="2966F5"/>
                </a:solidFill>
                <a:latin typeface="Arial"/>
                <a:cs typeface="Arial"/>
              </a:endParaRPr>
            </a:p>
          </p:txBody>
        </p:sp>
        <p:grpSp>
          <p:nvGrpSpPr>
            <p:cNvPr id="77" name="Agrupar 76"/>
            <p:cNvGrpSpPr/>
            <p:nvPr/>
          </p:nvGrpSpPr>
          <p:grpSpPr>
            <a:xfrm>
              <a:off x="317512" y="4843379"/>
              <a:ext cx="1617547" cy="508000"/>
              <a:chOff x="359999" y="3814400"/>
              <a:chExt cx="1617547" cy="508000"/>
            </a:xfrm>
          </p:grpSpPr>
          <p:sp>
            <p:nvSpPr>
              <p:cNvPr id="97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9" name="object 39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100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 Eficiência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8" name="Agrupar 77"/>
            <p:cNvGrpSpPr/>
            <p:nvPr/>
          </p:nvGrpSpPr>
          <p:grpSpPr>
            <a:xfrm>
              <a:off x="353089" y="5842173"/>
              <a:ext cx="1270635" cy="508000"/>
              <a:chOff x="359999" y="4728800"/>
              <a:chExt cx="1270635" cy="508000"/>
            </a:xfrm>
          </p:grpSpPr>
          <p:sp>
            <p:nvSpPr>
              <p:cNvPr id="93" name="object 40"/>
              <p:cNvSpPr/>
              <p:nvPr/>
            </p:nvSpPr>
            <p:spPr>
              <a:xfrm>
                <a:off x="359999" y="47288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" name="object 44"/>
              <p:cNvSpPr txBox="1"/>
              <p:nvPr/>
            </p:nvSpPr>
            <p:spPr>
              <a:xfrm>
                <a:off x="956899" y="4887423"/>
                <a:ext cx="673735" cy="17780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20" dirty="0">
                    <a:solidFill>
                      <a:srgbClr val="333333"/>
                    </a:solidFill>
                    <a:latin typeface="Arial"/>
                    <a:cs typeface="Arial"/>
                  </a:rPr>
                  <a:t>Relatórios</a:t>
                </a:r>
                <a:endParaRPr sz="1000" dirty="0">
                  <a:latin typeface="Arial"/>
                  <a:cs typeface="Arial"/>
                </a:endParaRPr>
              </a:p>
            </p:txBody>
          </p:sp>
          <p:sp>
            <p:nvSpPr>
              <p:cNvPr id="95" name="object 48"/>
              <p:cNvSpPr/>
              <p:nvPr/>
            </p:nvSpPr>
            <p:spPr>
              <a:xfrm>
                <a:off x="492790" y="4796352"/>
                <a:ext cx="2476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285750">
                    <a:moveTo>
                      <a:pt x="247650" y="266700"/>
                    </a:moveTo>
                    <a:lnTo>
                      <a:pt x="246152" y="274112"/>
                    </a:lnTo>
                    <a:lnTo>
                      <a:pt x="242068" y="280168"/>
                    </a:lnTo>
                    <a:lnTo>
                      <a:pt x="236012" y="284252"/>
                    </a:lnTo>
                    <a:lnTo>
                      <a:pt x="228600" y="285750"/>
                    </a:lnTo>
                    <a:lnTo>
                      <a:pt x="19050" y="285750"/>
                    </a:lnTo>
                    <a:lnTo>
                      <a:pt x="11637" y="284252"/>
                    </a:lnTo>
                    <a:lnTo>
                      <a:pt x="5581" y="280168"/>
                    </a:lnTo>
                    <a:lnTo>
                      <a:pt x="1497" y="274112"/>
                    </a:lnTo>
                    <a:lnTo>
                      <a:pt x="0" y="266700"/>
                    </a:lnTo>
                    <a:lnTo>
                      <a:pt x="0" y="19050"/>
                    </a:lnTo>
                    <a:lnTo>
                      <a:pt x="1497" y="11637"/>
                    </a:lnTo>
                    <a:lnTo>
                      <a:pt x="5581" y="5581"/>
                    </a:lnTo>
                    <a:lnTo>
                      <a:pt x="11637" y="1497"/>
                    </a:lnTo>
                    <a:lnTo>
                      <a:pt x="19050" y="0"/>
                    </a:lnTo>
                    <a:lnTo>
                      <a:pt x="154038" y="0"/>
                    </a:lnTo>
                    <a:lnTo>
                      <a:pt x="159080" y="0"/>
                    </a:lnTo>
                    <a:lnTo>
                      <a:pt x="163931" y="2006"/>
                    </a:lnTo>
                    <a:lnTo>
                      <a:pt x="167500" y="5575"/>
                    </a:lnTo>
                    <a:lnTo>
                      <a:pt x="242074" y="80149"/>
                    </a:lnTo>
                    <a:lnTo>
                      <a:pt x="245643" y="83718"/>
                    </a:lnTo>
                    <a:lnTo>
                      <a:pt x="247650" y="88557"/>
                    </a:lnTo>
                    <a:lnTo>
                      <a:pt x="247650" y="93611"/>
                    </a:lnTo>
                    <a:lnTo>
                      <a:pt x="247650" y="266700"/>
                    </a:lnTo>
                    <a:close/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" name="object 50"/>
              <p:cNvSpPr/>
              <p:nvPr/>
            </p:nvSpPr>
            <p:spPr>
              <a:xfrm>
                <a:off x="525407" y="4904302"/>
                <a:ext cx="157883" cy="13091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26364">
                    <a:moveTo>
                      <a:pt x="56121" y="0"/>
                    </a:moveTo>
                    <a:lnTo>
                      <a:pt x="29044" y="36093"/>
                    </a:lnTo>
                    <a:lnTo>
                      <a:pt x="19342" y="40068"/>
                    </a:lnTo>
                    <a:lnTo>
                      <a:pt x="16649" y="39065"/>
                    </a:lnTo>
                    <a:lnTo>
                      <a:pt x="14693" y="37109"/>
                    </a:lnTo>
                    <a:lnTo>
                      <a:pt x="0" y="22428"/>
                    </a:lnTo>
                  </a:path>
                  <a:path w="152400" h="126364">
                    <a:moveTo>
                      <a:pt x="56121" y="85724"/>
                    </a:moveTo>
                    <a:lnTo>
                      <a:pt x="29044" y="121818"/>
                    </a:lnTo>
                    <a:lnTo>
                      <a:pt x="19342" y="125793"/>
                    </a:lnTo>
                    <a:lnTo>
                      <a:pt x="16649" y="124790"/>
                    </a:lnTo>
                    <a:lnTo>
                      <a:pt x="14693" y="122834"/>
                    </a:lnTo>
                    <a:lnTo>
                      <a:pt x="0" y="108140"/>
                    </a:lnTo>
                  </a:path>
                  <a:path w="152400" h="126364">
                    <a:moveTo>
                      <a:pt x="95250" y="39903"/>
                    </a:moveTo>
                    <a:lnTo>
                      <a:pt x="152400" y="39903"/>
                    </a:lnTo>
                  </a:path>
                  <a:path w="152400" h="126364">
                    <a:moveTo>
                      <a:pt x="95250" y="116103"/>
                    </a:moveTo>
                    <a:lnTo>
                      <a:pt x="152400" y="116103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79" name="Agrupar 78"/>
            <p:cNvGrpSpPr/>
            <p:nvPr/>
          </p:nvGrpSpPr>
          <p:grpSpPr>
            <a:xfrm>
              <a:off x="373889" y="6760167"/>
              <a:ext cx="1111798" cy="508000"/>
              <a:chOff x="373889" y="6552228"/>
              <a:chExt cx="1111798" cy="508000"/>
            </a:xfrm>
          </p:grpSpPr>
          <p:grpSp>
            <p:nvGrpSpPr>
              <p:cNvPr id="88" name="Agrupar 87"/>
              <p:cNvGrpSpPr/>
              <p:nvPr/>
            </p:nvGrpSpPr>
            <p:grpSpPr>
              <a:xfrm>
                <a:off x="373889" y="6552228"/>
                <a:ext cx="508000" cy="508000"/>
                <a:chOff x="373889" y="5599628"/>
                <a:chExt cx="508000" cy="508000"/>
              </a:xfrm>
            </p:grpSpPr>
            <p:sp>
              <p:nvSpPr>
                <p:cNvPr id="90" name="object 52"/>
                <p:cNvSpPr/>
                <p:nvPr/>
              </p:nvSpPr>
              <p:spPr>
                <a:xfrm>
                  <a:off x="373889" y="5599628"/>
                  <a:ext cx="508000" cy="5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00" h="508000">
                      <a:moveTo>
                        <a:pt x="254000" y="0"/>
                      </a:moveTo>
                      <a:lnTo>
                        <a:pt x="208342" y="4092"/>
                      </a:lnTo>
                      <a:lnTo>
                        <a:pt x="165369" y="15890"/>
                      </a:lnTo>
                      <a:lnTo>
                        <a:pt x="125799" y="34677"/>
                      </a:lnTo>
                      <a:lnTo>
                        <a:pt x="90349" y="59736"/>
                      </a:lnTo>
                      <a:lnTo>
                        <a:pt x="59736" y="90349"/>
                      </a:lnTo>
                      <a:lnTo>
                        <a:pt x="34677" y="125799"/>
                      </a:lnTo>
                      <a:lnTo>
                        <a:pt x="15890" y="165369"/>
                      </a:lnTo>
                      <a:lnTo>
                        <a:pt x="4092" y="208342"/>
                      </a:lnTo>
                      <a:lnTo>
                        <a:pt x="0" y="254000"/>
                      </a:lnTo>
                      <a:lnTo>
                        <a:pt x="4092" y="299657"/>
                      </a:lnTo>
                      <a:lnTo>
                        <a:pt x="15890" y="342630"/>
                      </a:lnTo>
                      <a:lnTo>
                        <a:pt x="34677" y="382200"/>
                      </a:lnTo>
                      <a:lnTo>
                        <a:pt x="59736" y="417650"/>
                      </a:lnTo>
                      <a:lnTo>
                        <a:pt x="90349" y="448263"/>
                      </a:lnTo>
                      <a:lnTo>
                        <a:pt x="125799" y="473322"/>
                      </a:lnTo>
                      <a:lnTo>
                        <a:pt x="165369" y="492109"/>
                      </a:lnTo>
                      <a:lnTo>
                        <a:pt x="208342" y="503907"/>
                      </a:lnTo>
                      <a:lnTo>
                        <a:pt x="254000" y="508000"/>
                      </a:lnTo>
                      <a:lnTo>
                        <a:pt x="299657" y="503907"/>
                      </a:lnTo>
                      <a:lnTo>
                        <a:pt x="342630" y="492109"/>
                      </a:lnTo>
                      <a:lnTo>
                        <a:pt x="382200" y="473322"/>
                      </a:lnTo>
                      <a:lnTo>
                        <a:pt x="417650" y="448263"/>
                      </a:lnTo>
                      <a:lnTo>
                        <a:pt x="448263" y="417650"/>
                      </a:lnTo>
                      <a:lnTo>
                        <a:pt x="473322" y="382200"/>
                      </a:lnTo>
                      <a:lnTo>
                        <a:pt x="492109" y="342630"/>
                      </a:lnTo>
                      <a:lnTo>
                        <a:pt x="503907" y="299657"/>
                      </a:lnTo>
                      <a:lnTo>
                        <a:pt x="508000" y="254000"/>
                      </a:lnTo>
                      <a:lnTo>
                        <a:pt x="503907" y="208342"/>
                      </a:lnTo>
                      <a:lnTo>
                        <a:pt x="492109" y="165369"/>
                      </a:lnTo>
                      <a:lnTo>
                        <a:pt x="473322" y="125799"/>
                      </a:lnTo>
                      <a:lnTo>
                        <a:pt x="448263" y="90349"/>
                      </a:lnTo>
                      <a:lnTo>
                        <a:pt x="417650" y="59736"/>
                      </a:lnTo>
                      <a:lnTo>
                        <a:pt x="382200" y="34677"/>
                      </a:lnTo>
                      <a:lnTo>
                        <a:pt x="342630" y="15890"/>
                      </a:lnTo>
                      <a:lnTo>
                        <a:pt x="299657" y="4092"/>
                      </a:lnTo>
                      <a:lnTo>
                        <a:pt x="2540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1" name="object 55"/>
                <p:cNvSpPr/>
                <p:nvPr/>
              </p:nvSpPr>
              <p:spPr>
                <a:xfrm>
                  <a:off x="481835" y="5941278"/>
                  <a:ext cx="292100" cy="58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100" h="58420">
                      <a:moveTo>
                        <a:pt x="179603" y="0"/>
                      </a:moveTo>
                      <a:lnTo>
                        <a:pt x="173406" y="8121"/>
                      </a:lnTo>
                      <a:lnTo>
                        <a:pt x="165446" y="14249"/>
                      </a:lnTo>
                      <a:lnTo>
                        <a:pt x="156175" y="18120"/>
                      </a:lnTo>
                      <a:lnTo>
                        <a:pt x="146049" y="19469"/>
                      </a:lnTo>
                      <a:lnTo>
                        <a:pt x="135930" y="18120"/>
                      </a:lnTo>
                      <a:lnTo>
                        <a:pt x="126660" y="14249"/>
                      </a:lnTo>
                      <a:lnTo>
                        <a:pt x="118700" y="8121"/>
                      </a:lnTo>
                      <a:lnTo>
                        <a:pt x="112509" y="0"/>
                      </a:lnTo>
                      <a:lnTo>
                        <a:pt x="0" y="0"/>
                      </a:lnTo>
                      <a:lnTo>
                        <a:pt x="0" y="19469"/>
                      </a:lnTo>
                      <a:lnTo>
                        <a:pt x="3060" y="34623"/>
                      </a:lnTo>
                      <a:lnTo>
                        <a:pt x="11407" y="47001"/>
                      </a:lnTo>
                      <a:lnTo>
                        <a:pt x="23788" y="55346"/>
                      </a:lnTo>
                      <a:lnTo>
                        <a:pt x="38950" y="58407"/>
                      </a:lnTo>
                      <a:lnTo>
                        <a:pt x="253161" y="58407"/>
                      </a:lnTo>
                      <a:lnTo>
                        <a:pt x="268316" y="55346"/>
                      </a:lnTo>
                      <a:lnTo>
                        <a:pt x="280693" y="47001"/>
                      </a:lnTo>
                      <a:lnTo>
                        <a:pt x="289039" y="34623"/>
                      </a:lnTo>
                      <a:lnTo>
                        <a:pt x="292100" y="19469"/>
                      </a:lnTo>
                      <a:lnTo>
                        <a:pt x="292100" y="0"/>
                      </a:lnTo>
                      <a:lnTo>
                        <a:pt x="179603" y="0"/>
                      </a:lnTo>
                      <a:close/>
                    </a:path>
                  </a:pathLst>
                </a:custGeom>
                <a:ln w="12700">
                  <a:solidFill>
                    <a:srgbClr val="D5D5D5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92" name="object 56"/>
                <p:cNvPicPr/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540964" y="5701228"/>
                  <a:ext cx="195751" cy="184716"/>
                </a:xfrm>
                <a:prstGeom prst="rect">
                  <a:avLst/>
                </a:prstGeom>
              </p:spPr>
            </p:pic>
          </p:grpSp>
          <p:sp>
            <p:nvSpPr>
              <p:cNvPr id="89" name="object 57"/>
              <p:cNvSpPr txBox="1"/>
              <p:nvPr/>
            </p:nvSpPr>
            <p:spPr>
              <a:xfrm>
                <a:off x="931967" y="6731626"/>
                <a:ext cx="553720" cy="17780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50" dirty="0">
                    <a:solidFill>
                      <a:srgbClr val="333333"/>
                    </a:solidFill>
                    <a:latin typeface="Arial"/>
                    <a:cs typeface="Arial"/>
                  </a:rPr>
                  <a:t>Contato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80" name="Agrupar 79"/>
            <p:cNvGrpSpPr/>
            <p:nvPr/>
          </p:nvGrpSpPr>
          <p:grpSpPr>
            <a:xfrm>
              <a:off x="367034" y="3919001"/>
              <a:ext cx="1617547" cy="508000"/>
              <a:chOff x="359999" y="3814400"/>
              <a:chExt cx="1617547" cy="508000"/>
            </a:xfrm>
          </p:grpSpPr>
          <p:sp>
            <p:nvSpPr>
              <p:cNvPr id="84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6" name="object 39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87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 Funções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81" name="Agrupar 80"/>
            <p:cNvGrpSpPr/>
            <p:nvPr/>
          </p:nvGrpSpPr>
          <p:grpSpPr>
            <a:xfrm>
              <a:off x="353089" y="2653227"/>
              <a:ext cx="1337790" cy="961263"/>
              <a:chOff x="353089" y="2653227"/>
              <a:chExt cx="1337790" cy="961263"/>
            </a:xfrm>
          </p:grpSpPr>
          <p:sp>
            <p:nvSpPr>
              <p:cNvPr id="82" name="object 25"/>
              <p:cNvSpPr/>
              <p:nvPr/>
            </p:nvSpPr>
            <p:spPr>
              <a:xfrm>
                <a:off x="373889" y="2653227"/>
                <a:ext cx="13169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" name="object 26"/>
              <p:cNvSpPr/>
              <p:nvPr/>
            </p:nvSpPr>
            <p:spPr>
              <a:xfrm flipV="1">
                <a:off x="353089" y="3517230"/>
                <a:ext cx="1323420" cy="9726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104" name="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39521" y="2490594"/>
            <a:ext cx="142650" cy="45719"/>
          </a:xfrm>
          <a:prstGeom prst="rect">
            <a:avLst/>
          </a:prstGeom>
        </p:spPr>
      </p:pic>
      <p:pic>
        <p:nvPicPr>
          <p:cNvPr id="106" name="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68722" y="2389111"/>
            <a:ext cx="226910" cy="119811"/>
          </a:xfrm>
          <a:prstGeom prst="rect">
            <a:avLst/>
          </a:prstGeom>
        </p:spPr>
      </p:pic>
      <p:sp>
        <p:nvSpPr>
          <p:cNvPr id="107" name="object 26"/>
          <p:cNvSpPr/>
          <p:nvPr/>
        </p:nvSpPr>
        <p:spPr>
          <a:xfrm>
            <a:off x="536121" y="2237994"/>
            <a:ext cx="292100" cy="138430"/>
          </a:xfrm>
          <a:custGeom>
            <a:avLst/>
            <a:gdLst/>
            <a:ahLst/>
            <a:cxnLst/>
            <a:rect l="l" t="t" r="r" b="b"/>
            <a:pathLst>
              <a:path w="292100" h="138430">
                <a:moveTo>
                  <a:pt x="0" y="137998"/>
                </a:moveTo>
                <a:lnTo>
                  <a:pt x="132283" y="5702"/>
                </a:lnTo>
                <a:lnTo>
                  <a:pt x="135928" y="2044"/>
                </a:lnTo>
                <a:lnTo>
                  <a:pt x="140881" y="0"/>
                </a:lnTo>
                <a:lnTo>
                  <a:pt x="146050" y="0"/>
                </a:lnTo>
                <a:lnTo>
                  <a:pt x="151218" y="0"/>
                </a:lnTo>
                <a:lnTo>
                  <a:pt x="156171" y="2044"/>
                </a:lnTo>
                <a:lnTo>
                  <a:pt x="159829" y="5702"/>
                </a:lnTo>
                <a:lnTo>
                  <a:pt x="292100" y="137998"/>
                </a:lnTo>
              </a:path>
            </a:pathLst>
          </a:custGeom>
          <a:ln w="12700">
            <a:solidFill>
              <a:srgbClr val="D5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27"/>
          <p:cNvSpPr/>
          <p:nvPr/>
        </p:nvSpPr>
        <p:spPr>
          <a:xfrm>
            <a:off x="386534" y="6832600"/>
            <a:ext cx="1316990" cy="0"/>
          </a:xfrm>
          <a:custGeom>
            <a:avLst/>
            <a:gdLst/>
            <a:ahLst/>
            <a:cxnLst/>
            <a:rect l="l" t="t" r="r" b="b"/>
            <a:pathLst>
              <a:path w="1316989">
                <a:moveTo>
                  <a:pt x="0" y="0"/>
                </a:moveTo>
                <a:lnTo>
                  <a:pt x="131640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51154" y="584327"/>
            <a:ext cx="65639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000" b="1" spc="80" dirty="0">
                <a:solidFill>
                  <a:srgbClr val="999999"/>
                </a:solidFill>
                <a:latin typeface="Trebuchet MS"/>
                <a:cs typeface="Trebuchet MS"/>
              </a:rPr>
              <a:t>Informação</a:t>
            </a:r>
            <a:r>
              <a:rPr sz="1000" b="1" spc="-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b="1" spc="55" dirty="0">
                <a:solidFill>
                  <a:srgbClr val="999999"/>
                </a:solidFill>
                <a:latin typeface="Trebuchet MS"/>
                <a:cs typeface="Trebuchet MS"/>
              </a:rPr>
              <a:t>confidencial</a:t>
            </a:r>
            <a:r>
              <a:rPr sz="1000" b="1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80" dirty="0">
                <a:solidFill>
                  <a:srgbClr val="999999"/>
                </a:solidFill>
                <a:latin typeface="Trebuchet MS"/>
                <a:cs typeface="Trebuchet MS"/>
              </a:rPr>
              <a:t>-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Este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documento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5" dirty="0">
                <a:solidFill>
                  <a:srgbClr val="999999"/>
                </a:solidFill>
                <a:latin typeface="Trebuchet MS"/>
                <a:cs typeface="Trebuchet MS"/>
              </a:rPr>
              <a:t>foi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classificado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pela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Área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de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Capacitação,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acesso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5" dirty="0">
                <a:solidFill>
                  <a:srgbClr val="999999"/>
                </a:solidFill>
                <a:latin typeface="Trebuchet MS"/>
                <a:cs typeface="Trebuchet MS"/>
              </a:rPr>
              <a:t>está </a:t>
            </a:r>
            <a:r>
              <a:rPr sz="1000" spc="-2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autorizado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exclusivamente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SPC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5" dirty="0">
                <a:solidFill>
                  <a:srgbClr val="999999"/>
                </a:solidFill>
                <a:latin typeface="Trebuchet MS"/>
                <a:cs typeface="Trebuchet MS"/>
              </a:rPr>
              <a:t>Brasil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Poder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Judiciário.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59054" y="558800"/>
            <a:ext cx="0" cy="508000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ln w="6350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9017000" y="0"/>
            <a:ext cx="7239000" cy="10160000"/>
            <a:chOff x="9017000" y="0"/>
            <a:chExt cx="7239000" cy="10160000"/>
          </a:xfrm>
        </p:grpSpPr>
        <p:sp>
          <p:nvSpPr>
            <p:cNvPr id="5" name="object 5"/>
            <p:cNvSpPr/>
            <p:nvPr/>
          </p:nvSpPr>
          <p:spPr>
            <a:xfrm>
              <a:off x="13038670" y="0"/>
              <a:ext cx="3217545" cy="10160000"/>
            </a:xfrm>
            <a:custGeom>
              <a:avLst/>
              <a:gdLst/>
              <a:ahLst/>
              <a:cxnLst/>
              <a:rect l="l" t="t" r="r" b="b"/>
              <a:pathLst>
                <a:path w="3217544" h="10160000">
                  <a:moveTo>
                    <a:pt x="3217329" y="0"/>
                  </a:moveTo>
                  <a:lnTo>
                    <a:pt x="0" y="0"/>
                  </a:lnTo>
                  <a:lnTo>
                    <a:pt x="0" y="10160000"/>
                  </a:lnTo>
                  <a:lnTo>
                    <a:pt x="3217329" y="10160000"/>
                  </a:lnTo>
                  <a:lnTo>
                    <a:pt x="3217329" y="0"/>
                  </a:lnTo>
                  <a:close/>
                </a:path>
              </a:pathLst>
            </a:custGeom>
            <a:solidFill>
              <a:srgbClr val="2966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17000" y="1113695"/>
              <a:ext cx="6785292" cy="904630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458633" y="3008694"/>
            <a:ext cx="5659967" cy="4078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5510" indent="-893444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906144" algn="l"/>
              </a:tabLst>
            </a:pPr>
            <a:r>
              <a:rPr sz="6500" b="1" spc="240" dirty="0">
                <a:solidFill>
                  <a:srgbClr val="2966F5"/>
                </a:solidFill>
                <a:latin typeface="Tahoma"/>
                <a:cs typeface="Tahoma"/>
              </a:rPr>
              <a:t>Consultas</a:t>
            </a:r>
            <a:endParaRPr sz="6500" dirty="0">
              <a:latin typeface="Tahoma"/>
              <a:cs typeface="Tahoma"/>
            </a:endParaRPr>
          </a:p>
          <a:p>
            <a:pPr marL="12700" marR="614680" lvl="1">
              <a:lnSpc>
                <a:spcPct val="100000"/>
              </a:lnSpc>
              <a:spcBef>
                <a:spcPts val="1930"/>
              </a:spcBef>
              <a:tabLst>
                <a:tab pos="475615" algn="l"/>
              </a:tabLst>
            </a:pPr>
            <a:r>
              <a:rPr lang="pt-BR" sz="2500" b="1" spc="40" dirty="0">
                <a:solidFill>
                  <a:srgbClr val="2966F5"/>
                </a:solidFill>
                <a:latin typeface="Tahoma"/>
                <a:cs typeface="Tahoma"/>
              </a:rPr>
              <a:t>1.1 </a:t>
            </a:r>
            <a:r>
              <a:rPr sz="2500" b="1" spc="40" dirty="0" err="1">
                <a:solidFill>
                  <a:srgbClr val="2966F5"/>
                </a:solidFill>
                <a:latin typeface="Tahoma"/>
                <a:cs typeface="Tahoma"/>
              </a:rPr>
              <a:t>Realizando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180" dirty="0">
                <a:solidFill>
                  <a:srgbClr val="2966F5"/>
                </a:solidFill>
                <a:latin typeface="Tahoma"/>
                <a:cs typeface="Tahoma"/>
              </a:rPr>
              <a:t>uma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80" dirty="0">
                <a:solidFill>
                  <a:srgbClr val="2966F5"/>
                </a:solidFill>
                <a:latin typeface="Tahoma"/>
                <a:cs typeface="Tahoma"/>
              </a:rPr>
              <a:t>consulta </a:t>
            </a:r>
            <a:r>
              <a:rPr sz="2500" b="1" spc="4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105" dirty="0">
                <a:solidFill>
                  <a:srgbClr val="2966F5"/>
                </a:solidFill>
                <a:latin typeface="Tahoma"/>
                <a:cs typeface="Tahoma"/>
              </a:rPr>
              <a:t>cadastral</a:t>
            </a:r>
            <a:endParaRPr sz="2500" dirty="0">
              <a:latin typeface="Tahoma"/>
              <a:cs typeface="Tahoma"/>
            </a:endParaRPr>
          </a:p>
          <a:p>
            <a:pPr marL="12700" marR="553085" lvl="1">
              <a:lnSpc>
                <a:spcPct val="100000"/>
              </a:lnSpc>
              <a:spcBef>
                <a:spcPts val="2000"/>
              </a:spcBef>
              <a:buAutoNum type="arabicPeriod"/>
              <a:tabLst>
                <a:tab pos="537845" algn="l"/>
              </a:tabLst>
            </a:pPr>
            <a:r>
              <a:rPr lang="pt-BR" sz="2500" b="1" spc="40" dirty="0">
                <a:solidFill>
                  <a:srgbClr val="2966F5"/>
                </a:solidFill>
                <a:latin typeface="Tahoma"/>
                <a:cs typeface="Tahoma"/>
              </a:rPr>
              <a:t>2 </a:t>
            </a:r>
            <a:r>
              <a:rPr sz="2500" b="1" spc="40" dirty="0" err="1">
                <a:solidFill>
                  <a:srgbClr val="2966F5"/>
                </a:solidFill>
                <a:latin typeface="Tahoma"/>
                <a:cs typeface="Tahoma"/>
              </a:rPr>
              <a:t>Realizando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180" dirty="0">
                <a:solidFill>
                  <a:srgbClr val="2966F5"/>
                </a:solidFill>
                <a:latin typeface="Tahoma"/>
                <a:cs typeface="Tahoma"/>
              </a:rPr>
              <a:t>uma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80" dirty="0">
                <a:solidFill>
                  <a:srgbClr val="2966F5"/>
                </a:solidFill>
                <a:latin typeface="Tahoma"/>
                <a:cs typeface="Tahoma"/>
              </a:rPr>
              <a:t>consulta </a:t>
            </a:r>
            <a:r>
              <a:rPr sz="2500" b="1" spc="4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85" dirty="0">
                <a:solidFill>
                  <a:srgbClr val="2966F5"/>
                </a:solidFill>
                <a:latin typeface="Tahoma"/>
                <a:cs typeface="Tahoma"/>
              </a:rPr>
              <a:t>de</a:t>
            </a:r>
            <a:r>
              <a:rPr sz="2500" b="1" spc="-20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2500" b="1" spc="95" dirty="0" err="1">
                <a:solidFill>
                  <a:srgbClr val="2966F5"/>
                </a:solidFill>
                <a:latin typeface="Tahoma"/>
                <a:cs typeface="Tahoma"/>
              </a:rPr>
              <a:t>inadimplência</a:t>
            </a:r>
            <a:endParaRPr lang="pt-BR" sz="2500" b="1" spc="95" dirty="0">
              <a:solidFill>
                <a:srgbClr val="2966F5"/>
              </a:solidFill>
              <a:latin typeface="Tahoma"/>
              <a:cs typeface="Tahoma"/>
            </a:endParaRPr>
          </a:p>
          <a:p>
            <a:pPr marL="12700" marR="553085" lvl="1">
              <a:lnSpc>
                <a:spcPct val="100000"/>
              </a:lnSpc>
              <a:spcBef>
                <a:spcPts val="2000"/>
              </a:spcBef>
              <a:tabLst>
                <a:tab pos="537845" algn="l"/>
              </a:tabLst>
            </a:pPr>
            <a:r>
              <a:rPr lang="pt-BR" sz="2500" b="1" spc="95" dirty="0">
                <a:solidFill>
                  <a:srgbClr val="2966F5"/>
                </a:solidFill>
                <a:latin typeface="Tahoma"/>
                <a:cs typeface="Tahoma"/>
              </a:rPr>
              <a:t>1.3 Registro por Ordem Judicial</a:t>
            </a:r>
            <a:endParaRPr sz="2500" dirty="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625600"/>
            <a:ext cx="2036445" cy="7721600"/>
            <a:chOff x="0" y="1625600"/>
            <a:chExt cx="2036445" cy="7721600"/>
          </a:xfrm>
        </p:grpSpPr>
        <p:sp>
          <p:nvSpPr>
            <p:cNvPr id="9" name="object 9"/>
            <p:cNvSpPr/>
            <p:nvPr/>
          </p:nvSpPr>
          <p:spPr>
            <a:xfrm>
              <a:off x="0" y="1625600"/>
              <a:ext cx="2036445" cy="7721600"/>
            </a:xfrm>
            <a:custGeom>
              <a:avLst/>
              <a:gdLst/>
              <a:ahLst/>
              <a:cxnLst/>
              <a:rect l="l" t="t" r="r" b="b"/>
              <a:pathLst>
                <a:path w="2036445" h="7721600">
                  <a:moveTo>
                    <a:pt x="2036406" y="0"/>
                  </a:moveTo>
                  <a:lnTo>
                    <a:pt x="0" y="0"/>
                  </a:lnTo>
                  <a:lnTo>
                    <a:pt x="0" y="7721600"/>
                  </a:lnTo>
                  <a:lnTo>
                    <a:pt x="2036406" y="7721600"/>
                  </a:lnTo>
                  <a:lnTo>
                    <a:pt x="203640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59999" y="26967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59999" y="36111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59999" y="45255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59999" y="1985599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956899" y="2144222"/>
            <a:ext cx="3746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333333"/>
                </a:solidFill>
                <a:latin typeface="Arial"/>
                <a:cs typeface="Arial"/>
              </a:rPr>
              <a:t>Início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59999" y="2100962"/>
            <a:ext cx="1316990" cy="4050665"/>
            <a:chOff x="359999" y="2100962"/>
            <a:chExt cx="1316990" cy="4050665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546" y="2258429"/>
              <a:ext cx="226910" cy="11981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67945" y="2107312"/>
              <a:ext cx="292100" cy="138430"/>
            </a:xfrm>
            <a:custGeom>
              <a:avLst/>
              <a:gdLst/>
              <a:ahLst/>
              <a:cxnLst/>
              <a:rect l="l" t="t" r="r" b="b"/>
              <a:pathLst>
                <a:path w="292100" h="138430">
                  <a:moveTo>
                    <a:pt x="0" y="137998"/>
                  </a:moveTo>
                  <a:lnTo>
                    <a:pt x="132283" y="5702"/>
                  </a:lnTo>
                  <a:lnTo>
                    <a:pt x="135928" y="2044"/>
                  </a:lnTo>
                  <a:lnTo>
                    <a:pt x="140881" y="0"/>
                  </a:lnTo>
                  <a:lnTo>
                    <a:pt x="146050" y="0"/>
                  </a:lnTo>
                  <a:lnTo>
                    <a:pt x="151218" y="0"/>
                  </a:lnTo>
                  <a:lnTo>
                    <a:pt x="156171" y="2044"/>
                  </a:lnTo>
                  <a:lnTo>
                    <a:pt x="159829" y="5702"/>
                  </a:lnTo>
                  <a:lnTo>
                    <a:pt x="292100" y="137998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59999" y="2899999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4710" y="3045307"/>
              <a:ext cx="285750" cy="217804"/>
            </a:xfrm>
            <a:custGeom>
              <a:avLst/>
              <a:gdLst/>
              <a:ahLst/>
              <a:cxnLst/>
              <a:rect l="l" t="t" r="r" b="b"/>
              <a:pathLst>
                <a:path w="285750" h="217804">
                  <a:moveTo>
                    <a:pt x="33058" y="0"/>
                  </a:moveTo>
                  <a:lnTo>
                    <a:pt x="46031" y="47513"/>
                  </a:lnTo>
                  <a:lnTo>
                    <a:pt x="49031" y="92971"/>
                  </a:lnTo>
                  <a:lnTo>
                    <a:pt x="42237" y="136411"/>
                  </a:lnTo>
                  <a:lnTo>
                    <a:pt x="25833" y="177869"/>
                  </a:lnTo>
                  <a:lnTo>
                    <a:pt x="0" y="217385"/>
                  </a:lnTo>
                  <a:lnTo>
                    <a:pt x="233946" y="217385"/>
                  </a:lnTo>
                  <a:lnTo>
                    <a:pt x="261541" y="179106"/>
                  </a:lnTo>
                  <a:lnTo>
                    <a:pt x="278643" y="138227"/>
                  </a:lnTo>
                  <a:lnTo>
                    <a:pt x="285251" y="94749"/>
                  </a:lnTo>
                  <a:lnTo>
                    <a:pt x="281367" y="48673"/>
                  </a:lnTo>
                  <a:lnTo>
                    <a:pt x="266992" y="0"/>
                  </a:lnTo>
                  <a:lnTo>
                    <a:pt x="33058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59999" y="38144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2966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36106" y="417550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9209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67945" y="4078132"/>
              <a:ext cx="97790" cy="635"/>
            </a:xfrm>
            <a:custGeom>
              <a:avLst/>
              <a:gdLst/>
              <a:ahLst/>
              <a:cxnLst/>
              <a:rect l="l" t="t" r="r" b="b"/>
              <a:pathLst>
                <a:path w="97790" h="635">
                  <a:moveTo>
                    <a:pt x="-6350" y="253"/>
                  </a:moveTo>
                  <a:lnTo>
                    <a:pt x="103720" y="253"/>
                  </a:lnTo>
                </a:path>
              </a:pathLst>
            </a:custGeom>
            <a:ln w="132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67945" y="3922354"/>
              <a:ext cx="292100" cy="194945"/>
            </a:xfrm>
            <a:custGeom>
              <a:avLst/>
              <a:gdLst/>
              <a:ahLst/>
              <a:cxnLst/>
              <a:rect l="l" t="t" r="r" b="b"/>
              <a:pathLst>
                <a:path w="292100" h="194945">
                  <a:moveTo>
                    <a:pt x="77901" y="194729"/>
                  </a:moveTo>
                  <a:lnTo>
                    <a:pt x="38950" y="194729"/>
                  </a:lnTo>
                  <a:lnTo>
                    <a:pt x="23788" y="191668"/>
                  </a:lnTo>
                  <a:lnTo>
                    <a:pt x="11407" y="183321"/>
                  </a:lnTo>
                  <a:lnTo>
                    <a:pt x="3060" y="170940"/>
                  </a:lnTo>
                  <a:lnTo>
                    <a:pt x="0" y="155778"/>
                  </a:lnTo>
                  <a:lnTo>
                    <a:pt x="0" y="38938"/>
                  </a:lnTo>
                  <a:lnTo>
                    <a:pt x="3060" y="23783"/>
                  </a:lnTo>
                  <a:lnTo>
                    <a:pt x="11407" y="11406"/>
                  </a:lnTo>
                  <a:lnTo>
                    <a:pt x="23788" y="3060"/>
                  </a:lnTo>
                  <a:lnTo>
                    <a:pt x="38950" y="0"/>
                  </a:lnTo>
                  <a:lnTo>
                    <a:pt x="253161" y="0"/>
                  </a:lnTo>
                  <a:lnTo>
                    <a:pt x="268316" y="3060"/>
                  </a:lnTo>
                  <a:lnTo>
                    <a:pt x="280693" y="11406"/>
                  </a:lnTo>
                  <a:lnTo>
                    <a:pt x="289039" y="23783"/>
                  </a:lnTo>
                  <a:lnTo>
                    <a:pt x="292099" y="38938"/>
                  </a:lnTo>
                  <a:lnTo>
                    <a:pt x="292099" y="136309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8176" y="4042572"/>
              <a:ext cx="178219" cy="17823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59999" y="47288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78900" y="4839924"/>
              <a:ext cx="247650" cy="285750"/>
            </a:xfrm>
            <a:custGeom>
              <a:avLst/>
              <a:gdLst/>
              <a:ahLst/>
              <a:cxnLst/>
              <a:rect l="l" t="t" r="r" b="b"/>
              <a:pathLst>
                <a:path w="247650" h="285750">
                  <a:moveTo>
                    <a:pt x="247650" y="266700"/>
                  </a:moveTo>
                  <a:lnTo>
                    <a:pt x="246152" y="274112"/>
                  </a:lnTo>
                  <a:lnTo>
                    <a:pt x="242068" y="280168"/>
                  </a:lnTo>
                  <a:lnTo>
                    <a:pt x="236012" y="284252"/>
                  </a:lnTo>
                  <a:lnTo>
                    <a:pt x="228600" y="285750"/>
                  </a:lnTo>
                  <a:lnTo>
                    <a:pt x="19050" y="285750"/>
                  </a:lnTo>
                  <a:lnTo>
                    <a:pt x="11637" y="284252"/>
                  </a:lnTo>
                  <a:lnTo>
                    <a:pt x="5581" y="280168"/>
                  </a:lnTo>
                  <a:lnTo>
                    <a:pt x="1497" y="274112"/>
                  </a:lnTo>
                  <a:lnTo>
                    <a:pt x="0" y="266700"/>
                  </a:lnTo>
                  <a:lnTo>
                    <a:pt x="0" y="19050"/>
                  </a:lnTo>
                  <a:lnTo>
                    <a:pt x="1497" y="11637"/>
                  </a:lnTo>
                  <a:lnTo>
                    <a:pt x="5581" y="5581"/>
                  </a:lnTo>
                  <a:lnTo>
                    <a:pt x="11637" y="1497"/>
                  </a:lnTo>
                  <a:lnTo>
                    <a:pt x="19050" y="0"/>
                  </a:lnTo>
                  <a:lnTo>
                    <a:pt x="154038" y="0"/>
                  </a:lnTo>
                  <a:lnTo>
                    <a:pt x="159080" y="0"/>
                  </a:lnTo>
                  <a:lnTo>
                    <a:pt x="163931" y="2006"/>
                  </a:lnTo>
                  <a:lnTo>
                    <a:pt x="167500" y="5575"/>
                  </a:lnTo>
                  <a:lnTo>
                    <a:pt x="242074" y="80149"/>
                  </a:lnTo>
                  <a:lnTo>
                    <a:pt x="245643" y="83718"/>
                  </a:lnTo>
                  <a:lnTo>
                    <a:pt x="247650" y="88557"/>
                  </a:lnTo>
                  <a:lnTo>
                    <a:pt x="247650" y="93611"/>
                  </a:lnTo>
                  <a:lnTo>
                    <a:pt x="247650" y="26670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950" y="4833574"/>
              <a:ext cx="107950" cy="10795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17000" y="4952420"/>
              <a:ext cx="152400" cy="126364"/>
            </a:xfrm>
            <a:custGeom>
              <a:avLst/>
              <a:gdLst/>
              <a:ahLst/>
              <a:cxnLst/>
              <a:rect l="l" t="t" r="r" b="b"/>
              <a:pathLst>
                <a:path w="152400" h="126364">
                  <a:moveTo>
                    <a:pt x="56121" y="0"/>
                  </a:moveTo>
                  <a:lnTo>
                    <a:pt x="29044" y="36093"/>
                  </a:lnTo>
                  <a:lnTo>
                    <a:pt x="19342" y="40068"/>
                  </a:lnTo>
                  <a:lnTo>
                    <a:pt x="16649" y="39065"/>
                  </a:lnTo>
                  <a:lnTo>
                    <a:pt x="14693" y="37109"/>
                  </a:lnTo>
                  <a:lnTo>
                    <a:pt x="0" y="22428"/>
                  </a:lnTo>
                </a:path>
                <a:path w="152400" h="126364">
                  <a:moveTo>
                    <a:pt x="56121" y="85724"/>
                  </a:moveTo>
                  <a:lnTo>
                    <a:pt x="29044" y="121818"/>
                  </a:lnTo>
                  <a:lnTo>
                    <a:pt x="19342" y="125793"/>
                  </a:lnTo>
                  <a:lnTo>
                    <a:pt x="16649" y="124790"/>
                  </a:lnTo>
                  <a:lnTo>
                    <a:pt x="14693" y="122834"/>
                  </a:lnTo>
                  <a:lnTo>
                    <a:pt x="0" y="108140"/>
                  </a:lnTo>
                </a:path>
                <a:path w="152400" h="126364">
                  <a:moveTo>
                    <a:pt x="95250" y="39903"/>
                  </a:moveTo>
                  <a:lnTo>
                    <a:pt x="152400" y="39903"/>
                  </a:lnTo>
                </a:path>
                <a:path w="152400" h="126364">
                  <a:moveTo>
                    <a:pt x="95250" y="116103"/>
                  </a:moveTo>
                  <a:lnTo>
                    <a:pt x="152400" y="116103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59999" y="54399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59999" y="56432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40576" y="5945925"/>
              <a:ext cx="0" cy="39370"/>
            </a:xfrm>
            <a:custGeom>
              <a:avLst/>
              <a:gdLst/>
              <a:ahLst/>
              <a:cxnLst/>
              <a:rect l="l" t="t" r="r" b="b"/>
              <a:pathLst>
                <a:path h="39370">
                  <a:moveTo>
                    <a:pt x="0" y="0"/>
                  </a:moveTo>
                  <a:lnTo>
                    <a:pt x="0" y="38925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1077" y="5822786"/>
              <a:ext cx="80848" cy="16841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67945" y="5984850"/>
              <a:ext cx="292100" cy="58419"/>
            </a:xfrm>
            <a:custGeom>
              <a:avLst/>
              <a:gdLst/>
              <a:ahLst/>
              <a:cxnLst/>
              <a:rect l="l" t="t" r="r" b="b"/>
              <a:pathLst>
                <a:path w="292100" h="58420">
                  <a:moveTo>
                    <a:pt x="179603" y="0"/>
                  </a:moveTo>
                  <a:lnTo>
                    <a:pt x="173406" y="8121"/>
                  </a:lnTo>
                  <a:lnTo>
                    <a:pt x="165446" y="14249"/>
                  </a:lnTo>
                  <a:lnTo>
                    <a:pt x="156175" y="18120"/>
                  </a:lnTo>
                  <a:lnTo>
                    <a:pt x="146049" y="19469"/>
                  </a:lnTo>
                  <a:lnTo>
                    <a:pt x="135930" y="18120"/>
                  </a:lnTo>
                  <a:lnTo>
                    <a:pt x="126660" y="14249"/>
                  </a:lnTo>
                  <a:lnTo>
                    <a:pt x="118700" y="8121"/>
                  </a:lnTo>
                  <a:lnTo>
                    <a:pt x="112509" y="0"/>
                  </a:lnTo>
                  <a:lnTo>
                    <a:pt x="0" y="0"/>
                  </a:lnTo>
                  <a:lnTo>
                    <a:pt x="0" y="19469"/>
                  </a:lnTo>
                  <a:lnTo>
                    <a:pt x="3060" y="34623"/>
                  </a:lnTo>
                  <a:lnTo>
                    <a:pt x="11407" y="47001"/>
                  </a:lnTo>
                  <a:lnTo>
                    <a:pt x="23788" y="55346"/>
                  </a:lnTo>
                  <a:lnTo>
                    <a:pt x="38950" y="58407"/>
                  </a:lnTo>
                  <a:lnTo>
                    <a:pt x="253161" y="58407"/>
                  </a:lnTo>
                  <a:lnTo>
                    <a:pt x="268316" y="55346"/>
                  </a:lnTo>
                  <a:lnTo>
                    <a:pt x="280693" y="47001"/>
                  </a:lnTo>
                  <a:lnTo>
                    <a:pt x="289039" y="34623"/>
                  </a:lnTo>
                  <a:lnTo>
                    <a:pt x="292100" y="19469"/>
                  </a:lnTo>
                  <a:lnTo>
                    <a:pt x="292100" y="0"/>
                  </a:lnTo>
                  <a:lnTo>
                    <a:pt x="179603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8872" y="5744800"/>
              <a:ext cx="195751" cy="184716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956899" y="3058623"/>
            <a:ext cx="7404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5" dirty="0">
                <a:solidFill>
                  <a:srgbClr val="333333"/>
                </a:solidFill>
                <a:latin typeface="Arial"/>
                <a:cs typeface="Arial"/>
              </a:rPr>
              <a:t>Introdução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56899" y="3973023"/>
            <a:ext cx="6813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35" dirty="0">
                <a:solidFill>
                  <a:srgbClr val="2966F5"/>
                </a:solidFill>
                <a:latin typeface="Arial"/>
                <a:cs typeface="Arial"/>
              </a:rPr>
              <a:t>Consultas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56899" y="4887423"/>
            <a:ext cx="6737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333333"/>
                </a:solidFill>
                <a:latin typeface="Arial"/>
                <a:cs typeface="Arial"/>
              </a:rPr>
              <a:t>Relatórios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56899" y="5801823"/>
            <a:ext cx="5537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0" dirty="0">
                <a:solidFill>
                  <a:srgbClr val="333333"/>
                </a:solidFill>
                <a:latin typeface="Arial"/>
                <a:cs typeface="Arial"/>
              </a:rPr>
              <a:t>Contato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471329" y="7471994"/>
            <a:ext cx="1153795" cy="508000"/>
          </a:xfrm>
          <a:custGeom>
            <a:avLst/>
            <a:gdLst/>
            <a:ahLst/>
            <a:cxnLst/>
            <a:rect l="l" t="t" r="r" b="b"/>
            <a:pathLst>
              <a:path w="1153795" h="508000">
                <a:moveTo>
                  <a:pt x="1052069" y="0"/>
                </a:moveTo>
                <a:lnTo>
                  <a:pt x="101600" y="0"/>
                </a:lnTo>
                <a:lnTo>
                  <a:pt x="62054" y="7984"/>
                </a:lnTo>
                <a:lnTo>
                  <a:pt x="29759" y="29759"/>
                </a:lnTo>
                <a:lnTo>
                  <a:pt x="7984" y="62054"/>
                </a:lnTo>
                <a:lnTo>
                  <a:pt x="0" y="101600"/>
                </a:lnTo>
                <a:lnTo>
                  <a:pt x="0" y="406400"/>
                </a:lnTo>
                <a:lnTo>
                  <a:pt x="7984" y="445945"/>
                </a:lnTo>
                <a:lnTo>
                  <a:pt x="29759" y="478240"/>
                </a:lnTo>
                <a:lnTo>
                  <a:pt x="62054" y="500015"/>
                </a:lnTo>
                <a:lnTo>
                  <a:pt x="101600" y="508000"/>
                </a:lnTo>
                <a:lnTo>
                  <a:pt x="1052069" y="508000"/>
                </a:lnTo>
                <a:lnTo>
                  <a:pt x="1091614" y="500015"/>
                </a:lnTo>
                <a:lnTo>
                  <a:pt x="1123909" y="478240"/>
                </a:lnTo>
                <a:lnTo>
                  <a:pt x="1145684" y="445945"/>
                </a:lnTo>
                <a:lnTo>
                  <a:pt x="1153669" y="406400"/>
                </a:lnTo>
                <a:lnTo>
                  <a:pt x="1153669" y="101600"/>
                </a:lnTo>
                <a:lnTo>
                  <a:pt x="1145684" y="62054"/>
                </a:lnTo>
                <a:lnTo>
                  <a:pt x="1123909" y="29759"/>
                </a:lnTo>
                <a:lnTo>
                  <a:pt x="1091614" y="7984"/>
                </a:lnTo>
                <a:lnTo>
                  <a:pt x="1052069" y="0"/>
                </a:lnTo>
                <a:close/>
              </a:path>
            </a:pathLst>
          </a:custGeom>
          <a:solidFill>
            <a:srgbClr val="012A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3638629" y="7630617"/>
            <a:ext cx="5765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5" dirty="0">
                <a:solidFill>
                  <a:srgbClr val="FFFFFF"/>
                </a:solidFill>
                <a:latin typeface="Arial"/>
                <a:cs typeface="Arial"/>
              </a:rPr>
              <a:t>Avançar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41" name="object 4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293690" y="7652175"/>
            <a:ext cx="147637" cy="147637"/>
          </a:xfrm>
          <a:prstGeom prst="rect">
            <a:avLst/>
          </a:prstGeom>
        </p:spPr>
      </p:pic>
      <p:grpSp>
        <p:nvGrpSpPr>
          <p:cNvPr id="42" name="Agrupar 41"/>
          <p:cNvGrpSpPr/>
          <p:nvPr/>
        </p:nvGrpSpPr>
        <p:grpSpPr>
          <a:xfrm>
            <a:off x="17158" y="1683481"/>
            <a:ext cx="2036445" cy="7721600"/>
            <a:chOff x="-51864" y="1405303"/>
            <a:chExt cx="2036445" cy="7721600"/>
          </a:xfrm>
        </p:grpSpPr>
        <p:sp>
          <p:nvSpPr>
            <p:cNvPr id="43" name="object 24"/>
            <p:cNvSpPr/>
            <p:nvPr/>
          </p:nvSpPr>
          <p:spPr>
            <a:xfrm>
              <a:off x="-51864" y="1405303"/>
              <a:ext cx="2036445" cy="7721600"/>
            </a:xfrm>
            <a:custGeom>
              <a:avLst/>
              <a:gdLst/>
              <a:ahLst/>
              <a:cxnLst/>
              <a:rect l="l" t="t" r="r" b="b"/>
              <a:pathLst>
                <a:path w="2036445" h="7721600">
                  <a:moveTo>
                    <a:pt x="2036406" y="0"/>
                  </a:moveTo>
                  <a:lnTo>
                    <a:pt x="0" y="0"/>
                  </a:lnTo>
                  <a:lnTo>
                    <a:pt x="0" y="7721600"/>
                  </a:lnTo>
                  <a:lnTo>
                    <a:pt x="2036406" y="7721600"/>
                  </a:lnTo>
                  <a:lnTo>
                    <a:pt x="203640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4" name="object 26"/>
            <p:cNvSpPr/>
            <p:nvPr/>
          </p:nvSpPr>
          <p:spPr>
            <a:xfrm flipV="1">
              <a:off x="373889" y="4525540"/>
              <a:ext cx="1323420" cy="9726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27"/>
            <p:cNvSpPr/>
            <p:nvPr/>
          </p:nvSpPr>
          <p:spPr>
            <a:xfrm>
              <a:off x="306734" y="5483512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28"/>
            <p:cNvSpPr/>
            <p:nvPr/>
          </p:nvSpPr>
          <p:spPr>
            <a:xfrm>
              <a:off x="373889" y="1942027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29"/>
            <p:cNvSpPr txBox="1"/>
            <p:nvPr/>
          </p:nvSpPr>
          <p:spPr>
            <a:xfrm>
              <a:off x="956899" y="2194481"/>
              <a:ext cx="37465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20" dirty="0">
                  <a:latin typeface="Arial"/>
                  <a:cs typeface="Arial"/>
                </a:rPr>
                <a:t>Início</a:t>
              </a:r>
              <a:endParaRPr sz="1000" dirty="0">
                <a:latin typeface="Arial"/>
                <a:cs typeface="Arial"/>
              </a:endParaRPr>
            </a:p>
          </p:txBody>
        </p:sp>
        <p:pic>
          <p:nvPicPr>
            <p:cNvPr id="48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0546" y="2267248"/>
              <a:ext cx="226910" cy="119811"/>
            </a:xfrm>
            <a:prstGeom prst="rect">
              <a:avLst/>
            </a:prstGeom>
          </p:spPr>
        </p:pic>
        <p:sp>
          <p:nvSpPr>
            <p:cNvPr id="49" name="object 32"/>
            <p:cNvSpPr/>
            <p:nvPr/>
          </p:nvSpPr>
          <p:spPr>
            <a:xfrm>
              <a:off x="467945" y="2096229"/>
              <a:ext cx="292100" cy="138430"/>
            </a:xfrm>
            <a:custGeom>
              <a:avLst/>
              <a:gdLst/>
              <a:ahLst/>
              <a:cxnLst/>
              <a:rect l="l" t="t" r="r" b="b"/>
              <a:pathLst>
                <a:path w="292100" h="138430">
                  <a:moveTo>
                    <a:pt x="0" y="137998"/>
                  </a:moveTo>
                  <a:lnTo>
                    <a:pt x="132283" y="5702"/>
                  </a:lnTo>
                  <a:lnTo>
                    <a:pt x="135928" y="2044"/>
                  </a:lnTo>
                  <a:lnTo>
                    <a:pt x="140881" y="0"/>
                  </a:lnTo>
                  <a:lnTo>
                    <a:pt x="146050" y="0"/>
                  </a:lnTo>
                  <a:lnTo>
                    <a:pt x="151218" y="0"/>
                  </a:lnTo>
                  <a:lnTo>
                    <a:pt x="156171" y="2044"/>
                  </a:lnTo>
                  <a:lnTo>
                    <a:pt x="159829" y="5702"/>
                  </a:lnTo>
                  <a:lnTo>
                    <a:pt x="292100" y="137998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33"/>
            <p:cNvSpPr/>
            <p:nvPr/>
          </p:nvSpPr>
          <p:spPr>
            <a:xfrm>
              <a:off x="359999" y="2950258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2966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34"/>
            <p:cNvSpPr/>
            <p:nvPr/>
          </p:nvSpPr>
          <p:spPr>
            <a:xfrm>
              <a:off x="474710" y="3095566"/>
              <a:ext cx="285750" cy="217804"/>
            </a:xfrm>
            <a:custGeom>
              <a:avLst/>
              <a:gdLst/>
              <a:ahLst/>
              <a:cxnLst/>
              <a:rect l="l" t="t" r="r" b="b"/>
              <a:pathLst>
                <a:path w="285750" h="217804">
                  <a:moveTo>
                    <a:pt x="33058" y="0"/>
                  </a:moveTo>
                  <a:lnTo>
                    <a:pt x="46031" y="47513"/>
                  </a:lnTo>
                  <a:lnTo>
                    <a:pt x="49031" y="92971"/>
                  </a:lnTo>
                  <a:lnTo>
                    <a:pt x="42237" y="136411"/>
                  </a:lnTo>
                  <a:lnTo>
                    <a:pt x="25833" y="177869"/>
                  </a:lnTo>
                  <a:lnTo>
                    <a:pt x="0" y="217385"/>
                  </a:lnTo>
                  <a:lnTo>
                    <a:pt x="233946" y="217385"/>
                  </a:lnTo>
                  <a:lnTo>
                    <a:pt x="261541" y="179106"/>
                  </a:lnTo>
                  <a:lnTo>
                    <a:pt x="278643" y="138227"/>
                  </a:lnTo>
                  <a:lnTo>
                    <a:pt x="285251" y="94749"/>
                  </a:lnTo>
                  <a:lnTo>
                    <a:pt x="281367" y="48673"/>
                  </a:lnTo>
                  <a:lnTo>
                    <a:pt x="266992" y="0"/>
                  </a:lnTo>
                  <a:lnTo>
                    <a:pt x="33058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42"/>
            <p:cNvSpPr txBox="1"/>
            <p:nvPr/>
          </p:nvSpPr>
          <p:spPr>
            <a:xfrm>
              <a:off x="956899" y="3108882"/>
              <a:ext cx="74041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45" dirty="0">
                  <a:solidFill>
                    <a:srgbClr val="2966F5"/>
                  </a:solidFill>
                  <a:latin typeface="Arial"/>
                  <a:cs typeface="Arial"/>
                </a:rPr>
                <a:t>Introdução</a:t>
              </a:r>
              <a:endParaRPr sz="1000" dirty="0">
                <a:solidFill>
                  <a:srgbClr val="2966F5"/>
                </a:solidFill>
                <a:latin typeface="Arial"/>
                <a:cs typeface="Arial"/>
              </a:endParaRPr>
            </a:p>
          </p:txBody>
        </p:sp>
        <p:grpSp>
          <p:nvGrpSpPr>
            <p:cNvPr id="53" name="Agrupar 52"/>
            <p:cNvGrpSpPr/>
            <p:nvPr/>
          </p:nvGrpSpPr>
          <p:grpSpPr>
            <a:xfrm>
              <a:off x="317512" y="4843379"/>
              <a:ext cx="1617547" cy="508000"/>
              <a:chOff x="359999" y="3814400"/>
              <a:chExt cx="1617547" cy="508000"/>
            </a:xfrm>
          </p:grpSpPr>
          <p:sp>
            <p:nvSpPr>
              <p:cNvPr id="73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5" name="object 39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76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 Eficiência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4" name="Agrupar 53"/>
            <p:cNvGrpSpPr/>
            <p:nvPr/>
          </p:nvGrpSpPr>
          <p:grpSpPr>
            <a:xfrm>
              <a:off x="353089" y="5842173"/>
              <a:ext cx="1270635" cy="508000"/>
              <a:chOff x="359999" y="4728800"/>
              <a:chExt cx="1270635" cy="508000"/>
            </a:xfrm>
          </p:grpSpPr>
          <p:sp>
            <p:nvSpPr>
              <p:cNvPr id="69" name="object 40"/>
              <p:cNvSpPr/>
              <p:nvPr/>
            </p:nvSpPr>
            <p:spPr>
              <a:xfrm>
                <a:off x="359999" y="47288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44"/>
              <p:cNvSpPr txBox="1"/>
              <p:nvPr/>
            </p:nvSpPr>
            <p:spPr>
              <a:xfrm>
                <a:off x="956899" y="4887423"/>
                <a:ext cx="673735" cy="17780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20" dirty="0">
                    <a:solidFill>
                      <a:srgbClr val="333333"/>
                    </a:solidFill>
                    <a:latin typeface="Arial"/>
                    <a:cs typeface="Arial"/>
                  </a:rPr>
                  <a:t>Relatórios</a:t>
                </a:r>
                <a:endParaRPr sz="1000" dirty="0">
                  <a:latin typeface="Arial"/>
                  <a:cs typeface="Arial"/>
                </a:endParaRPr>
              </a:p>
            </p:txBody>
          </p:sp>
          <p:sp>
            <p:nvSpPr>
              <p:cNvPr id="71" name="object 48"/>
              <p:cNvSpPr/>
              <p:nvPr/>
            </p:nvSpPr>
            <p:spPr>
              <a:xfrm>
                <a:off x="492790" y="4796352"/>
                <a:ext cx="2476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285750">
                    <a:moveTo>
                      <a:pt x="247650" y="266700"/>
                    </a:moveTo>
                    <a:lnTo>
                      <a:pt x="246152" y="274112"/>
                    </a:lnTo>
                    <a:lnTo>
                      <a:pt x="242068" y="280168"/>
                    </a:lnTo>
                    <a:lnTo>
                      <a:pt x="236012" y="284252"/>
                    </a:lnTo>
                    <a:lnTo>
                      <a:pt x="228600" y="285750"/>
                    </a:lnTo>
                    <a:lnTo>
                      <a:pt x="19050" y="285750"/>
                    </a:lnTo>
                    <a:lnTo>
                      <a:pt x="11637" y="284252"/>
                    </a:lnTo>
                    <a:lnTo>
                      <a:pt x="5581" y="280168"/>
                    </a:lnTo>
                    <a:lnTo>
                      <a:pt x="1497" y="274112"/>
                    </a:lnTo>
                    <a:lnTo>
                      <a:pt x="0" y="266700"/>
                    </a:lnTo>
                    <a:lnTo>
                      <a:pt x="0" y="19050"/>
                    </a:lnTo>
                    <a:lnTo>
                      <a:pt x="1497" y="11637"/>
                    </a:lnTo>
                    <a:lnTo>
                      <a:pt x="5581" y="5581"/>
                    </a:lnTo>
                    <a:lnTo>
                      <a:pt x="11637" y="1497"/>
                    </a:lnTo>
                    <a:lnTo>
                      <a:pt x="19050" y="0"/>
                    </a:lnTo>
                    <a:lnTo>
                      <a:pt x="154038" y="0"/>
                    </a:lnTo>
                    <a:lnTo>
                      <a:pt x="159080" y="0"/>
                    </a:lnTo>
                    <a:lnTo>
                      <a:pt x="163931" y="2006"/>
                    </a:lnTo>
                    <a:lnTo>
                      <a:pt x="167500" y="5575"/>
                    </a:lnTo>
                    <a:lnTo>
                      <a:pt x="242074" y="80149"/>
                    </a:lnTo>
                    <a:lnTo>
                      <a:pt x="245643" y="83718"/>
                    </a:lnTo>
                    <a:lnTo>
                      <a:pt x="247650" y="88557"/>
                    </a:lnTo>
                    <a:lnTo>
                      <a:pt x="247650" y="93611"/>
                    </a:lnTo>
                    <a:lnTo>
                      <a:pt x="247650" y="266700"/>
                    </a:lnTo>
                    <a:close/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50"/>
              <p:cNvSpPr/>
              <p:nvPr/>
            </p:nvSpPr>
            <p:spPr>
              <a:xfrm>
                <a:off x="525407" y="4904302"/>
                <a:ext cx="157883" cy="13091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26364">
                    <a:moveTo>
                      <a:pt x="56121" y="0"/>
                    </a:moveTo>
                    <a:lnTo>
                      <a:pt x="29044" y="36093"/>
                    </a:lnTo>
                    <a:lnTo>
                      <a:pt x="19342" y="40068"/>
                    </a:lnTo>
                    <a:lnTo>
                      <a:pt x="16649" y="39065"/>
                    </a:lnTo>
                    <a:lnTo>
                      <a:pt x="14693" y="37109"/>
                    </a:lnTo>
                    <a:lnTo>
                      <a:pt x="0" y="22428"/>
                    </a:lnTo>
                  </a:path>
                  <a:path w="152400" h="126364">
                    <a:moveTo>
                      <a:pt x="56121" y="85724"/>
                    </a:moveTo>
                    <a:lnTo>
                      <a:pt x="29044" y="121818"/>
                    </a:lnTo>
                    <a:lnTo>
                      <a:pt x="19342" y="125793"/>
                    </a:lnTo>
                    <a:lnTo>
                      <a:pt x="16649" y="124790"/>
                    </a:lnTo>
                    <a:lnTo>
                      <a:pt x="14693" y="122834"/>
                    </a:lnTo>
                    <a:lnTo>
                      <a:pt x="0" y="108140"/>
                    </a:lnTo>
                  </a:path>
                  <a:path w="152400" h="126364">
                    <a:moveTo>
                      <a:pt x="95250" y="39903"/>
                    </a:moveTo>
                    <a:lnTo>
                      <a:pt x="152400" y="39903"/>
                    </a:lnTo>
                  </a:path>
                  <a:path w="152400" h="126364">
                    <a:moveTo>
                      <a:pt x="95250" y="116103"/>
                    </a:moveTo>
                    <a:lnTo>
                      <a:pt x="152400" y="116103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55" name="Agrupar 54"/>
            <p:cNvGrpSpPr/>
            <p:nvPr/>
          </p:nvGrpSpPr>
          <p:grpSpPr>
            <a:xfrm>
              <a:off x="373889" y="6760167"/>
              <a:ext cx="1111798" cy="508000"/>
              <a:chOff x="373889" y="6552228"/>
              <a:chExt cx="1111798" cy="508000"/>
            </a:xfrm>
          </p:grpSpPr>
          <p:grpSp>
            <p:nvGrpSpPr>
              <p:cNvPr id="64" name="Agrupar 63"/>
              <p:cNvGrpSpPr/>
              <p:nvPr/>
            </p:nvGrpSpPr>
            <p:grpSpPr>
              <a:xfrm>
                <a:off x="373889" y="6552228"/>
                <a:ext cx="508000" cy="508000"/>
                <a:chOff x="373889" y="5599628"/>
                <a:chExt cx="508000" cy="508000"/>
              </a:xfrm>
            </p:grpSpPr>
            <p:sp>
              <p:nvSpPr>
                <p:cNvPr id="66" name="object 52"/>
                <p:cNvSpPr/>
                <p:nvPr/>
              </p:nvSpPr>
              <p:spPr>
                <a:xfrm>
                  <a:off x="373889" y="5599628"/>
                  <a:ext cx="508000" cy="5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00" h="508000">
                      <a:moveTo>
                        <a:pt x="254000" y="0"/>
                      </a:moveTo>
                      <a:lnTo>
                        <a:pt x="208342" y="4092"/>
                      </a:lnTo>
                      <a:lnTo>
                        <a:pt x="165369" y="15890"/>
                      </a:lnTo>
                      <a:lnTo>
                        <a:pt x="125799" y="34677"/>
                      </a:lnTo>
                      <a:lnTo>
                        <a:pt x="90349" y="59736"/>
                      </a:lnTo>
                      <a:lnTo>
                        <a:pt x="59736" y="90349"/>
                      </a:lnTo>
                      <a:lnTo>
                        <a:pt x="34677" y="125799"/>
                      </a:lnTo>
                      <a:lnTo>
                        <a:pt x="15890" y="165369"/>
                      </a:lnTo>
                      <a:lnTo>
                        <a:pt x="4092" y="208342"/>
                      </a:lnTo>
                      <a:lnTo>
                        <a:pt x="0" y="254000"/>
                      </a:lnTo>
                      <a:lnTo>
                        <a:pt x="4092" y="299657"/>
                      </a:lnTo>
                      <a:lnTo>
                        <a:pt x="15890" y="342630"/>
                      </a:lnTo>
                      <a:lnTo>
                        <a:pt x="34677" y="382200"/>
                      </a:lnTo>
                      <a:lnTo>
                        <a:pt x="59736" y="417650"/>
                      </a:lnTo>
                      <a:lnTo>
                        <a:pt x="90349" y="448263"/>
                      </a:lnTo>
                      <a:lnTo>
                        <a:pt x="125799" y="473322"/>
                      </a:lnTo>
                      <a:lnTo>
                        <a:pt x="165369" y="492109"/>
                      </a:lnTo>
                      <a:lnTo>
                        <a:pt x="208342" y="503907"/>
                      </a:lnTo>
                      <a:lnTo>
                        <a:pt x="254000" y="508000"/>
                      </a:lnTo>
                      <a:lnTo>
                        <a:pt x="299657" y="503907"/>
                      </a:lnTo>
                      <a:lnTo>
                        <a:pt x="342630" y="492109"/>
                      </a:lnTo>
                      <a:lnTo>
                        <a:pt x="382200" y="473322"/>
                      </a:lnTo>
                      <a:lnTo>
                        <a:pt x="417650" y="448263"/>
                      </a:lnTo>
                      <a:lnTo>
                        <a:pt x="448263" y="417650"/>
                      </a:lnTo>
                      <a:lnTo>
                        <a:pt x="473322" y="382200"/>
                      </a:lnTo>
                      <a:lnTo>
                        <a:pt x="492109" y="342630"/>
                      </a:lnTo>
                      <a:lnTo>
                        <a:pt x="503907" y="299657"/>
                      </a:lnTo>
                      <a:lnTo>
                        <a:pt x="508000" y="254000"/>
                      </a:lnTo>
                      <a:lnTo>
                        <a:pt x="503907" y="208342"/>
                      </a:lnTo>
                      <a:lnTo>
                        <a:pt x="492109" y="165369"/>
                      </a:lnTo>
                      <a:lnTo>
                        <a:pt x="473322" y="125799"/>
                      </a:lnTo>
                      <a:lnTo>
                        <a:pt x="448263" y="90349"/>
                      </a:lnTo>
                      <a:lnTo>
                        <a:pt x="417650" y="59736"/>
                      </a:lnTo>
                      <a:lnTo>
                        <a:pt x="382200" y="34677"/>
                      </a:lnTo>
                      <a:lnTo>
                        <a:pt x="342630" y="15890"/>
                      </a:lnTo>
                      <a:lnTo>
                        <a:pt x="299657" y="4092"/>
                      </a:lnTo>
                      <a:lnTo>
                        <a:pt x="2540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7" name="object 55"/>
                <p:cNvSpPr/>
                <p:nvPr/>
              </p:nvSpPr>
              <p:spPr>
                <a:xfrm>
                  <a:off x="481835" y="5941278"/>
                  <a:ext cx="292100" cy="58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100" h="58420">
                      <a:moveTo>
                        <a:pt x="179603" y="0"/>
                      </a:moveTo>
                      <a:lnTo>
                        <a:pt x="173406" y="8121"/>
                      </a:lnTo>
                      <a:lnTo>
                        <a:pt x="165446" y="14249"/>
                      </a:lnTo>
                      <a:lnTo>
                        <a:pt x="156175" y="18120"/>
                      </a:lnTo>
                      <a:lnTo>
                        <a:pt x="146049" y="19469"/>
                      </a:lnTo>
                      <a:lnTo>
                        <a:pt x="135930" y="18120"/>
                      </a:lnTo>
                      <a:lnTo>
                        <a:pt x="126660" y="14249"/>
                      </a:lnTo>
                      <a:lnTo>
                        <a:pt x="118700" y="8121"/>
                      </a:lnTo>
                      <a:lnTo>
                        <a:pt x="112509" y="0"/>
                      </a:lnTo>
                      <a:lnTo>
                        <a:pt x="0" y="0"/>
                      </a:lnTo>
                      <a:lnTo>
                        <a:pt x="0" y="19469"/>
                      </a:lnTo>
                      <a:lnTo>
                        <a:pt x="3060" y="34623"/>
                      </a:lnTo>
                      <a:lnTo>
                        <a:pt x="11407" y="47001"/>
                      </a:lnTo>
                      <a:lnTo>
                        <a:pt x="23788" y="55346"/>
                      </a:lnTo>
                      <a:lnTo>
                        <a:pt x="38950" y="58407"/>
                      </a:lnTo>
                      <a:lnTo>
                        <a:pt x="253161" y="58407"/>
                      </a:lnTo>
                      <a:lnTo>
                        <a:pt x="268316" y="55346"/>
                      </a:lnTo>
                      <a:lnTo>
                        <a:pt x="280693" y="47001"/>
                      </a:lnTo>
                      <a:lnTo>
                        <a:pt x="289039" y="34623"/>
                      </a:lnTo>
                      <a:lnTo>
                        <a:pt x="292100" y="19469"/>
                      </a:lnTo>
                      <a:lnTo>
                        <a:pt x="292100" y="0"/>
                      </a:lnTo>
                      <a:lnTo>
                        <a:pt x="179603" y="0"/>
                      </a:lnTo>
                      <a:close/>
                    </a:path>
                  </a:pathLst>
                </a:custGeom>
                <a:ln w="12700">
                  <a:solidFill>
                    <a:srgbClr val="D5D5D5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68" name="object 56"/>
                <p:cNvPicPr/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540964" y="5701228"/>
                  <a:ext cx="195751" cy="184716"/>
                </a:xfrm>
                <a:prstGeom prst="rect">
                  <a:avLst/>
                </a:prstGeom>
              </p:spPr>
            </p:pic>
          </p:grpSp>
          <p:sp>
            <p:nvSpPr>
              <p:cNvPr id="65" name="object 57"/>
              <p:cNvSpPr txBox="1"/>
              <p:nvPr/>
            </p:nvSpPr>
            <p:spPr>
              <a:xfrm>
                <a:off x="931967" y="6731626"/>
                <a:ext cx="553720" cy="17780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50" dirty="0">
                    <a:solidFill>
                      <a:srgbClr val="333333"/>
                    </a:solidFill>
                    <a:latin typeface="Arial"/>
                    <a:cs typeface="Arial"/>
                  </a:rPr>
                  <a:t>Contato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6" name="Agrupar 55"/>
            <p:cNvGrpSpPr/>
            <p:nvPr/>
          </p:nvGrpSpPr>
          <p:grpSpPr>
            <a:xfrm>
              <a:off x="367034" y="3919001"/>
              <a:ext cx="1617547" cy="508000"/>
              <a:chOff x="359999" y="3814400"/>
              <a:chExt cx="1617547" cy="508000"/>
            </a:xfrm>
          </p:grpSpPr>
          <p:sp>
            <p:nvSpPr>
              <p:cNvPr id="60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39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63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 Funções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7" name="Agrupar 56"/>
            <p:cNvGrpSpPr/>
            <p:nvPr/>
          </p:nvGrpSpPr>
          <p:grpSpPr>
            <a:xfrm>
              <a:off x="353089" y="2653227"/>
              <a:ext cx="1337790" cy="961263"/>
              <a:chOff x="353089" y="2653227"/>
              <a:chExt cx="1337790" cy="961263"/>
            </a:xfrm>
          </p:grpSpPr>
          <p:sp>
            <p:nvSpPr>
              <p:cNvPr id="58" name="object 25"/>
              <p:cNvSpPr/>
              <p:nvPr/>
            </p:nvSpPr>
            <p:spPr>
              <a:xfrm>
                <a:off x="373889" y="2653227"/>
                <a:ext cx="13169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26"/>
              <p:cNvSpPr/>
              <p:nvPr/>
            </p:nvSpPr>
            <p:spPr>
              <a:xfrm flipV="1">
                <a:off x="353089" y="3517230"/>
                <a:ext cx="1323420" cy="9726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77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4614" y="2461424"/>
            <a:ext cx="226910" cy="119811"/>
          </a:xfrm>
          <a:prstGeom prst="rect">
            <a:avLst/>
          </a:prstGeom>
        </p:spPr>
      </p:pic>
      <p:sp>
        <p:nvSpPr>
          <p:cNvPr id="78" name="object 26"/>
          <p:cNvSpPr/>
          <p:nvPr/>
        </p:nvSpPr>
        <p:spPr>
          <a:xfrm>
            <a:off x="562013" y="2310307"/>
            <a:ext cx="292100" cy="138430"/>
          </a:xfrm>
          <a:custGeom>
            <a:avLst/>
            <a:gdLst/>
            <a:ahLst/>
            <a:cxnLst/>
            <a:rect l="l" t="t" r="r" b="b"/>
            <a:pathLst>
              <a:path w="292100" h="138430">
                <a:moveTo>
                  <a:pt x="0" y="137998"/>
                </a:moveTo>
                <a:lnTo>
                  <a:pt x="132283" y="5702"/>
                </a:lnTo>
                <a:lnTo>
                  <a:pt x="135928" y="2044"/>
                </a:lnTo>
                <a:lnTo>
                  <a:pt x="140881" y="0"/>
                </a:lnTo>
                <a:lnTo>
                  <a:pt x="146050" y="0"/>
                </a:lnTo>
                <a:lnTo>
                  <a:pt x="151218" y="0"/>
                </a:lnTo>
                <a:lnTo>
                  <a:pt x="156171" y="2044"/>
                </a:lnTo>
                <a:lnTo>
                  <a:pt x="159829" y="5702"/>
                </a:lnTo>
                <a:lnTo>
                  <a:pt x="292100" y="137998"/>
                </a:lnTo>
              </a:path>
            </a:pathLst>
          </a:custGeom>
          <a:ln w="12700">
            <a:solidFill>
              <a:srgbClr val="D5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27"/>
          <p:cNvSpPr/>
          <p:nvPr/>
        </p:nvSpPr>
        <p:spPr>
          <a:xfrm>
            <a:off x="386534" y="6832600"/>
            <a:ext cx="1316990" cy="0"/>
          </a:xfrm>
          <a:custGeom>
            <a:avLst/>
            <a:gdLst/>
            <a:ahLst/>
            <a:cxnLst/>
            <a:rect l="l" t="t" r="r" b="b"/>
            <a:pathLst>
              <a:path w="1316989">
                <a:moveTo>
                  <a:pt x="0" y="0"/>
                </a:moveTo>
                <a:lnTo>
                  <a:pt x="131640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51154" y="584327"/>
            <a:ext cx="65639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000" b="1" spc="80" dirty="0">
                <a:solidFill>
                  <a:srgbClr val="999999"/>
                </a:solidFill>
                <a:latin typeface="Trebuchet MS"/>
                <a:cs typeface="Trebuchet MS"/>
              </a:rPr>
              <a:t>Informação</a:t>
            </a:r>
            <a:r>
              <a:rPr sz="1000" b="1" spc="-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b="1" spc="55" dirty="0">
                <a:solidFill>
                  <a:srgbClr val="999999"/>
                </a:solidFill>
                <a:latin typeface="Trebuchet MS"/>
                <a:cs typeface="Trebuchet MS"/>
              </a:rPr>
              <a:t>confidencial</a:t>
            </a:r>
            <a:r>
              <a:rPr sz="1000" b="1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80" dirty="0">
                <a:solidFill>
                  <a:srgbClr val="999999"/>
                </a:solidFill>
                <a:latin typeface="Trebuchet MS"/>
                <a:cs typeface="Trebuchet MS"/>
              </a:rPr>
              <a:t>-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Este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documento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5" dirty="0">
                <a:solidFill>
                  <a:srgbClr val="999999"/>
                </a:solidFill>
                <a:latin typeface="Trebuchet MS"/>
                <a:cs typeface="Trebuchet MS"/>
              </a:rPr>
              <a:t>foi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classificado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pela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Área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de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Capacitação,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acesso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5" dirty="0">
                <a:solidFill>
                  <a:srgbClr val="999999"/>
                </a:solidFill>
                <a:latin typeface="Trebuchet MS"/>
                <a:cs typeface="Trebuchet MS"/>
              </a:rPr>
              <a:t>está </a:t>
            </a:r>
            <a:r>
              <a:rPr sz="1000" spc="-2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autorizado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exclusivamente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SPC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5" dirty="0">
                <a:solidFill>
                  <a:srgbClr val="999999"/>
                </a:solidFill>
                <a:latin typeface="Trebuchet MS"/>
                <a:cs typeface="Trebuchet MS"/>
              </a:rPr>
              <a:t>Brasil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Poder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Judiciário.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59054" y="558800"/>
            <a:ext cx="0" cy="508000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ln w="6350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58633" y="1640493"/>
            <a:ext cx="4977765" cy="120650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500"/>
              </a:lnSpc>
              <a:spcBef>
                <a:spcPts val="500"/>
              </a:spcBef>
            </a:pPr>
            <a:r>
              <a:rPr spc="-740" dirty="0"/>
              <a:t>1.1</a:t>
            </a:r>
            <a:r>
              <a:rPr spc="-325" dirty="0"/>
              <a:t> </a:t>
            </a:r>
            <a:r>
              <a:rPr spc="65" dirty="0"/>
              <a:t>Realizando</a:t>
            </a:r>
            <a:r>
              <a:rPr spc="-325" dirty="0"/>
              <a:t> </a:t>
            </a:r>
            <a:r>
              <a:rPr spc="220" dirty="0"/>
              <a:t>uma  </a:t>
            </a:r>
            <a:r>
              <a:rPr spc="135" dirty="0"/>
              <a:t>consulta</a:t>
            </a:r>
            <a:r>
              <a:rPr spc="-325" dirty="0"/>
              <a:t> </a:t>
            </a:r>
            <a:r>
              <a:rPr spc="170" dirty="0"/>
              <a:t>cadastral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471329" y="5073891"/>
            <a:ext cx="5597525" cy="1277620"/>
          </a:xfrm>
          <a:prstGeom prst="rect">
            <a:avLst/>
          </a:prstGeom>
          <a:solidFill>
            <a:srgbClr val="EEEEEE"/>
          </a:solidFill>
        </p:spPr>
        <p:txBody>
          <a:bodyPr vert="horz" wrap="square" lIns="0" tIns="235585" rIns="0" bIns="0" rtlCol="0">
            <a:spAutoFit/>
          </a:bodyPr>
          <a:lstStyle/>
          <a:p>
            <a:pPr marL="203200" marR="528320">
              <a:lnSpc>
                <a:spcPct val="111100"/>
              </a:lnSpc>
              <a:spcBef>
                <a:spcPts val="1855"/>
              </a:spcBef>
            </a:pPr>
            <a:r>
              <a:rPr sz="1500" b="1" spc="-260" dirty="0">
                <a:solidFill>
                  <a:srgbClr val="2966F5"/>
                </a:solidFill>
                <a:latin typeface="Tahoma"/>
                <a:cs typeface="Tahoma"/>
              </a:rPr>
              <a:t>1º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35" dirty="0">
                <a:solidFill>
                  <a:srgbClr val="2966F5"/>
                </a:solidFill>
                <a:latin typeface="Tahoma"/>
                <a:cs typeface="Tahoma"/>
              </a:rPr>
              <a:t>passo: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spc="95" dirty="0">
                <a:solidFill>
                  <a:srgbClr val="333333"/>
                </a:solidFill>
                <a:latin typeface="Lucida Sans Unicode"/>
                <a:cs typeface="Lucida Sans Unicode"/>
              </a:rPr>
              <a:t>para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" dirty="0">
                <a:solidFill>
                  <a:srgbClr val="333333"/>
                </a:solidFill>
                <a:latin typeface="Lucida Sans Unicode"/>
                <a:cs typeface="Lucida Sans Unicode"/>
              </a:rPr>
              <a:t>realizar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85" dirty="0">
                <a:solidFill>
                  <a:srgbClr val="333333"/>
                </a:solidFill>
                <a:latin typeface="Lucida Sans Unicode"/>
                <a:cs typeface="Lucida Sans Unicode"/>
              </a:rPr>
              <a:t>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consulta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cadastral,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no  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painel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controle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do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sistema,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clique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14" dirty="0">
                <a:solidFill>
                  <a:srgbClr val="333333"/>
                </a:solidFill>
                <a:latin typeface="Lucida Sans Unicode"/>
                <a:cs typeface="Lucida Sans Unicode"/>
              </a:rPr>
              <a:t>em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5" dirty="0">
                <a:solidFill>
                  <a:srgbClr val="333333"/>
                </a:solidFill>
                <a:latin typeface="Lucida Sans Unicode"/>
                <a:cs typeface="Lucida Sans Unicode"/>
              </a:rPr>
              <a:t>SPC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5" dirty="0">
                <a:solidFill>
                  <a:srgbClr val="333333"/>
                </a:solidFill>
                <a:latin typeface="Lucida Sans Unicode"/>
                <a:cs typeface="Lucida Sans Unicode"/>
              </a:rPr>
              <a:t>JUD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385" dirty="0">
                <a:solidFill>
                  <a:srgbClr val="333333"/>
                </a:solidFill>
                <a:latin typeface="Lucida Sans Unicode"/>
                <a:cs typeface="Lucida Sans Unicode"/>
              </a:rPr>
              <a:t>&gt; </a:t>
            </a:r>
            <a:r>
              <a:rPr sz="1500" spc="-459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15" dirty="0">
                <a:solidFill>
                  <a:srgbClr val="333333"/>
                </a:solidFill>
                <a:latin typeface="Lucida Sans Unicode"/>
                <a:cs typeface="Lucida Sans Unicode"/>
              </a:rPr>
              <a:t>CONSULTAS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385" dirty="0">
                <a:solidFill>
                  <a:srgbClr val="333333"/>
                </a:solidFill>
                <a:latin typeface="Lucida Sans Unicode"/>
                <a:cs typeface="Lucida Sans Unicode"/>
              </a:rPr>
              <a:t>&gt;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Consulta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Cadastral.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62951" y="3068231"/>
            <a:ext cx="5521960" cy="129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Em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“Consultas”,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5" dirty="0">
                <a:solidFill>
                  <a:srgbClr val="333333"/>
                </a:solidFill>
                <a:latin typeface="Lucida Sans Unicode"/>
                <a:cs typeface="Lucida Sans Unicode"/>
              </a:rPr>
              <a:t>você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5" dirty="0">
                <a:solidFill>
                  <a:srgbClr val="333333"/>
                </a:solidFill>
                <a:latin typeface="Lucida Sans Unicode"/>
                <a:cs typeface="Lucida Sans Unicode"/>
              </a:rPr>
              <a:t>pode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acessar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todas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0" dirty="0">
                <a:solidFill>
                  <a:srgbClr val="333333"/>
                </a:solidFill>
                <a:latin typeface="Lucida Sans Unicode"/>
                <a:cs typeface="Lucida Sans Unicode"/>
              </a:rPr>
              <a:t>as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informações </a:t>
            </a:r>
            <a:r>
              <a:rPr sz="1500" spc="-459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relacionadas </a:t>
            </a:r>
            <a:r>
              <a:rPr sz="1500" spc="100" dirty="0">
                <a:solidFill>
                  <a:srgbClr val="333333"/>
                </a:solidFill>
                <a:latin typeface="Lucida Sans Unicode"/>
                <a:cs typeface="Lucida Sans Unicode"/>
              </a:rPr>
              <a:t>às </a:t>
            </a:r>
            <a:r>
              <a:rPr sz="1500" spc="40" dirty="0" err="1">
                <a:solidFill>
                  <a:srgbClr val="333333"/>
                </a:solidFill>
                <a:latin typeface="Lucida Sans Unicode"/>
                <a:cs typeface="Lucida Sans Unicode"/>
              </a:rPr>
              <a:t>consultas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0" dirty="0" err="1">
                <a:solidFill>
                  <a:srgbClr val="333333"/>
                </a:solidFill>
                <a:latin typeface="Lucida Sans Unicode"/>
                <a:cs typeface="Lucida Sans Unicode"/>
              </a:rPr>
              <a:t>cadastrais</a:t>
            </a:r>
            <a:r>
              <a:rPr lang="pt-BR"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 e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 consultas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 </a:t>
            </a:r>
            <a:r>
              <a:rPr sz="1500" spc="8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 err="1">
                <a:solidFill>
                  <a:srgbClr val="333333"/>
                </a:solidFill>
                <a:latin typeface="Lucida Sans Unicode"/>
                <a:cs typeface="Lucida Sans Unicode"/>
              </a:rPr>
              <a:t>inadimplência</a:t>
            </a:r>
            <a:r>
              <a:rPr sz="1500" spc="-15" dirty="0">
                <a:solidFill>
                  <a:srgbClr val="333333"/>
                </a:solidFill>
                <a:latin typeface="Lucida Sans Unicode"/>
                <a:cs typeface="Lucida Sans Unicode"/>
              </a:rPr>
              <a:t>, </a:t>
            </a:r>
            <a:r>
              <a:rPr sz="1500" spc="60" dirty="0" err="1">
                <a:solidFill>
                  <a:srgbClr val="333333"/>
                </a:solidFill>
                <a:latin typeface="Lucida Sans Unicode"/>
                <a:cs typeface="Lucida Sans Unicode"/>
              </a:rPr>
              <a:t>sempre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5" dirty="0" err="1">
                <a:solidFill>
                  <a:srgbClr val="333333"/>
                </a:solidFill>
                <a:latin typeface="Lucida Sans Unicode"/>
                <a:cs typeface="Lucida Sans Unicode"/>
              </a:rPr>
              <a:t>atualizad</a:t>
            </a:r>
            <a:r>
              <a:rPr lang="pt-BR"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as</a:t>
            </a:r>
            <a:r>
              <a:rPr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. </a:t>
            </a:r>
            <a:r>
              <a:rPr sz="1500" spc="-25" dirty="0">
                <a:solidFill>
                  <a:srgbClr val="333333"/>
                </a:solidFill>
                <a:latin typeface="Lucida Sans Unicode"/>
                <a:cs typeface="Lucida Sans Unicode"/>
              </a:rPr>
              <a:t>A </a:t>
            </a:r>
            <a:r>
              <a:rPr sz="1500" spc="-2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45" dirty="0">
                <a:solidFill>
                  <a:srgbClr val="333333"/>
                </a:solidFill>
                <a:latin typeface="Lucida Sans Unicode"/>
                <a:cs typeface="Lucida Sans Unicode"/>
              </a:rPr>
              <a:t>aba</a:t>
            </a:r>
            <a:r>
              <a:rPr sz="1500" spc="-6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“Consulta</a:t>
            </a:r>
            <a:r>
              <a:rPr sz="1500" spc="-6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Cadastral”</a:t>
            </a:r>
            <a:r>
              <a:rPr sz="1500" spc="-6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5" dirty="0">
                <a:solidFill>
                  <a:srgbClr val="333333"/>
                </a:solidFill>
                <a:latin typeface="Lucida Sans Unicode"/>
                <a:cs typeface="Lucida Sans Unicode"/>
              </a:rPr>
              <a:t>apresentará</a:t>
            </a:r>
            <a:r>
              <a:rPr sz="1500" spc="-6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exclusivamente</a:t>
            </a:r>
            <a:r>
              <a:rPr sz="1500" spc="-6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os </a:t>
            </a:r>
            <a:r>
              <a:rPr sz="1500" spc="-459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5" dirty="0">
                <a:solidFill>
                  <a:srgbClr val="333333"/>
                </a:solidFill>
                <a:latin typeface="Lucida Sans Unicode"/>
                <a:cs typeface="Lucida Sans Unicode"/>
              </a:rPr>
              <a:t>dados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provenientes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25" dirty="0">
                <a:solidFill>
                  <a:srgbClr val="333333"/>
                </a:solidFill>
                <a:latin typeface="Lucida Sans Unicode"/>
                <a:cs typeface="Lucida Sans Unicode"/>
              </a:rPr>
              <a:t>da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base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do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5" dirty="0">
                <a:solidFill>
                  <a:srgbClr val="333333"/>
                </a:solidFill>
                <a:latin typeface="Lucida Sans Unicode"/>
                <a:cs typeface="Lucida Sans Unicode"/>
              </a:rPr>
              <a:t>SPC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15" dirty="0">
                <a:solidFill>
                  <a:srgbClr val="333333"/>
                </a:solidFill>
                <a:latin typeface="Lucida Sans Unicode"/>
                <a:cs typeface="Lucida Sans Unicode"/>
              </a:rPr>
              <a:t>Brasil.</a:t>
            </a:r>
            <a:endParaRPr sz="1500" dirty="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62951" y="4617377"/>
            <a:ext cx="55118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90" dirty="0">
                <a:solidFill>
                  <a:srgbClr val="333333"/>
                </a:solidFill>
                <a:latin typeface="Trebuchet MS"/>
                <a:cs typeface="Trebuchet MS"/>
              </a:rPr>
              <a:t>Confira</a:t>
            </a:r>
            <a:r>
              <a:rPr sz="1500" b="1" spc="-13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1500" b="1" spc="145" dirty="0">
                <a:solidFill>
                  <a:srgbClr val="333333"/>
                </a:solidFill>
                <a:latin typeface="Trebuchet MS"/>
                <a:cs typeface="Trebuchet MS"/>
              </a:rPr>
              <a:t>os</a:t>
            </a:r>
            <a:r>
              <a:rPr sz="1500" b="1" spc="-13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1500" b="1" spc="170" dirty="0">
                <a:solidFill>
                  <a:srgbClr val="333333"/>
                </a:solidFill>
                <a:latin typeface="Trebuchet MS"/>
                <a:cs typeface="Trebuchet MS"/>
              </a:rPr>
              <a:t>passos</a:t>
            </a:r>
            <a:r>
              <a:rPr sz="1500" b="1" spc="-13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1500" b="1" spc="145" dirty="0">
                <a:solidFill>
                  <a:srgbClr val="333333"/>
                </a:solidFill>
                <a:latin typeface="Trebuchet MS"/>
                <a:cs typeface="Trebuchet MS"/>
              </a:rPr>
              <a:t>para</a:t>
            </a:r>
            <a:r>
              <a:rPr sz="1500" b="1" spc="-13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1500" b="1" spc="55" dirty="0">
                <a:solidFill>
                  <a:srgbClr val="333333"/>
                </a:solidFill>
                <a:latin typeface="Trebuchet MS"/>
                <a:cs typeface="Trebuchet MS"/>
              </a:rPr>
              <a:t>realizar</a:t>
            </a:r>
            <a:r>
              <a:rPr sz="1500" b="1" spc="-13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1500" b="1" spc="210" dirty="0">
                <a:solidFill>
                  <a:srgbClr val="333333"/>
                </a:solidFill>
                <a:latin typeface="Trebuchet MS"/>
                <a:cs typeface="Trebuchet MS"/>
              </a:rPr>
              <a:t>uma</a:t>
            </a:r>
            <a:r>
              <a:rPr sz="1500" b="1" spc="-13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1500" b="1" spc="114" dirty="0">
                <a:solidFill>
                  <a:srgbClr val="333333"/>
                </a:solidFill>
                <a:latin typeface="Trebuchet MS"/>
                <a:cs typeface="Trebuchet MS"/>
              </a:rPr>
              <a:t>consulta</a:t>
            </a:r>
            <a:r>
              <a:rPr sz="1500" b="1" spc="-13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1500" b="1" spc="100" dirty="0">
                <a:solidFill>
                  <a:srgbClr val="333333"/>
                </a:solidFill>
                <a:latin typeface="Trebuchet MS"/>
                <a:cs typeface="Trebuchet MS"/>
              </a:rPr>
              <a:t>cadastral: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787932" y="4826546"/>
            <a:ext cx="5205095" cy="2493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76555">
              <a:lnSpc>
                <a:spcPct val="111100"/>
              </a:lnSpc>
              <a:spcBef>
                <a:spcPts val="100"/>
              </a:spcBef>
            </a:pPr>
            <a:r>
              <a:rPr sz="1500" spc="5" dirty="0">
                <a:solidFill>
                  <a:srgbClr val="333333"/>
                </a:solidFill>
                <a:latin typeface="Lucida Sans Unicode"/>
                <a:cs typeface="Lucida Sans Unicode"/>
              </a:rPr>
              <a:t>Ao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executar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5" dirty="0">
                <a:solidFill>
                  <a:srgbClr val="333333"/>
                </a:solidFill>
                <a:latin typeface="Lucida Sans Unicode"/>
                <a:cs typeface="Lucida Sans Unicode"/>
              </a:rPr>
              <a:t>essa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20" dirty="0">
                <a:solidFill>
                  <a:srgbClr val="333333"/>
                </a:solidFill>
                <a:latin typeface="Lucida Sans Unicode"/>
                <a:cs typeface="Lucida Sans Unicode"/>
              </a:rPr>
              <a:t>consulta,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serão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0" dirty="0">
                <a:solidFill>
                  <a:srgbClr val="333333"/>
                </a:solidFill>
                <a:latin typeface="Lucida Sans Unicode"/>
                <a:cs typeface="Lucida Sans Unicode"/>
              </a:rPr>
              <a:t>apresentadas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0" dirty="0">
                <a:solidFill>
                  <a:srgbClr val="333333"/>
                </a:solidFill>
                <a:latin typeface="Lucida Sans Unicode"/>
                <a:cs typeface="Lucida Sans Unicode"/>
              </a:rPr>
              <a:t>as </a:t>
            </a:r>
            <a:r>
              <a:rPr sz="1500" spc="-459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seguintes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informações:</a:t>
            </a:r>
            <a:endParaRPr sz="15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630"/>
              </a:spcBef>
              <a:tabLst>
                <a:tab pos="2732405" algn="l"/>
              </a:tabLst>
            </a:pPr>
            <a:r>
              <a:rPr sz="1500" b="1" spc="40" dirty="0">
                <a:solidFill>
                  <a:srgbClr val="2966F5"/>
                </a:solidFill>
                <a:latin typeface="Tahoma"/>
                <a:cs typeface="Tahoma"/>
              </a:rPr>
              <a:t>Pessoa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45" dirty="0">
                <a:solidFill>
                  <a:srgbClr val="2966F5"/>
                </a:solidFill>
                <a:latin typeface="Tahoma"/>
                <a:cs typeface="Tahoma"/>
              </a:rPr>
              <a:t>física</a:t>
            </a:r>
            <a:r>
              <a:rPr sz="1500" b="1" dirty="0">
                <a:solidFill>
                  <a:srgbClr val="2966F5"/>
                </a:solidFill>
                <a:latin typeface="Tahoma"/>
                <a:cs typeface="Tahoma"/>
              </a:rPr>
              <a:t>	</a:t>
            </a:r>
            <a:r>
              <a:rPr sz="1500" b="1" spc="40" dirty="0">
                <a:solidFill>
                  <a:srgbClr val="2966F5"/>
                </a:solidFill>
                <a:latin typeface="Tahoma"/>
                <a:cs typeface="Tahoma"/>
              </a:rPr>
              <a:t>Pessoa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30" dirty="0">
                <a:solidFill>
                  <a:srgbClr val="2966F5"/>
                </a:solidFill>
                <a:latin typeface="Tahoma"/>
                <a:cs typeface="Tahoma"/>
              </a:rPr>
              <a:t>jurídica</a:t>
            </a:r>
            <a:endParaRPr sz="1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00">
              <a:latin typeface="Tahoma"/>
              <a:cs typeface="Tahoma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  <a:tab pos="2732405" algn="l"/>
                <a:tab pos="2961005" algn="l"/>
              </a:tabLst>
            </a:pP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Nome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completo	</a:t>
            </a:r>
            <a:r>
              <a:rPr sz="1500" spc="-335" dirty="0">
                <a:solidFill>
                  <a:srgbClr val="333333"/>
                </a:solidFill>
                <a:latin typeface="Lucida Sans Unicode"/>
                <a:cs typeface="Lucida Sans Unicode"/>
              </a:rPr>
              <a:t>•	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Razão</a:t>
            </a:r>
            <a:r>
              <a:rPr sz="1500" spc="-10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social</a:t>
            </a:r>
            <a:endParaRPr sz="15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333333"/>
              </a:buClr>
              <a:buFont typeface="Lucida Sans Unicode"/>
              <a:buChar char="•"/>
            </a:pPr>
            <a:endParaRPr sz="1400">
              <a:latin typeface="Lucida Sans Unicode"/>
              <a:cs typeface="Lucida Sans Unicode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  <a:tab pos="2732405" algn="l"/>
                <a:tab pos="2961005" algn="l"/>
              </a:tabLst>
            </a:pP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Número</a:t>
            </a:r>
            <a:r>
              <a:rPr sz="1500" spc="-6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do</a:t>
            </a:r>
            <a:r>
              <a:rPr sz="1500" spc="-6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documento	</a:t>
            </a:r>
            <a:r>
              <a:rPr sz="1500" spc="-335" dirty="0">
                <a:solidFill>
                  <a:srgbClr val="333333"/>
                </a:solidFill>
                <a:latin typeface="Lucida Sans Unicode"/>
                <a:cs typeface="Lucida Sans Unicode"/>
              </a:rPr>
              <a:t>•	</a:t>
            </a: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Nome</a:t>
            </a:r>
            <a:r>
              <a:rPr sz="1500" spc="-10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comercial</a:t>
            </a:r>
            <a:endParaRPr sz="15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333333"/>
              </a:buClr>
              <a:buFont typeface="Lucida Sans Unicode"/>
              <a:buChar char="•"/>
            </a:pPr>
            <a:endParaRPr sz="1400">
              <a:latin typeface="Lucida Sans Unicode"/>
              <a:cs typeface="Lucida Sans Unicode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  <a:tab pos="2732405" algn="l"/>
                <a:tab pos="2961005" algn="l"/>
              </a:tabLst>
            </a:pPr>
            <a:r>
              <a:rPr sz="1500" spc="70" dirty="0">
                <a:solidFill>
                  <a:srgbClr val="333333"/>
                </a:solidFill>
                <a:latin typeface="Lucida Sans Unicode"/>
                <a:cs typeface="Lucida Sans Unicode"/>
              </a:rPr>
              <a:t>Data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nascimento	</a:t>
            </a:r>
            <a:r>
              <a:rPr sz="1500" spc="-335" dirty="0">
                <a:solidFill>
                  <a:srgbClr val="333333"/>
                </a:solidFill>
                <a:latin typeface="Lucida Sans Unicode"/>
                <a:cs typeface="Lucida Sans Unicode"/>
              </a:rPr>
              <a:t>•	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Número</a:t>
            </a:r>
            <a:r>
              <a:rPr sz="1500" spc="-9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do</a:t>
            </a:r>
            <a:r>
              <a:rPr sz="1500" spc="-9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documento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787932" y="7573556"/>
            <a:ext cx="162687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Nome</a:t>
            </a:r>
            <a:r>
              <a:rPr sz="1500" spc="-114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25" dirty="0">
                <a:solidFill>
                  <a:srgbClr val="333333"/>
                </a:solidFill>
                <a:latin typeface="Lucida Sans Unicode"/>
                <a:cs typeface="Lucida Sans Unicode"/>
              </a:rPr>
              <a:t>da</a:t>
            </a:r>
            <a:r>
              <a:rPr sz="1500" spc="-114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40" dirty="0">
                <a:solidFill>
                  <a:srgbClr val="333333"/>
                </a:solidFill>
                <a:latin typeface="Lucida Sans Unicode"/>
                <a:cs typeface="Lucida Sans Unicode"/>
              </a:rPr>
              <a:t>mãe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787932" y="8081619"/>
            <a:ext cx="11474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Endereço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87932" y="8564346"/>
            <a:ext cx="228092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111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Endereços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e </a:t>
            </a:r>
            <a:r>
              <a:rPr sz="1500" spc="9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telefones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informados 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anteriormente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507700" y="7548410"/>
            <a:ext cx="2294890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111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Atividade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5" dirty="0">
                <a:solidFill>
                  <a:srgbClr val="333333"/>
                </a:solidFill>
                <a:latin typeface="Lucida Sans Unicode"/>
                <a:cs typeface="Lucida Sans Unicode"/>
              </a:rPr>
              <a:t>econômica  </a:t>
            </a: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principal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507700" y="8335747"/>
            <a:ext cx="11474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Endereço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507700" y="8818473"/>
            <a:ext cx="2777490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111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Endereços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e </a:t>
            </a: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telefones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 informados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anteriormente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642614" y="1622945"/>
            <a:ext cx="5597525" cy="1120775"/>
          </a:xfrm>
          <a:prstGeom prst="rect">
            <a:avLst/>
          </a:prstGeom>
          <a:solidFill>
            <a:srgbClr val="EEEEEE"/>
          </a:solidFill>
        </p:spPr>
        <p:txBody>
          <a:bodyPr vert="horz" wrap="square" lIns="0" tIns="157480" rIns="0" bIns="0" rtlCol="0">
            <a:spAutoFit/>
          </a:bodyPr>
          <a:lstStyle/>
          <a:p>
            <a:pPr marL="203200" marR="490855">
              <a:lnSpc>
                <a:spcPct val="111100"/>
              </a:lnSpc>
              <a:spcBef>
                <a:spcPts val="1240"/>
              </a:spcBef>
            </a:pPr>
            <a:r>
              <a:rPr sz="1500" b="1" spc="-114" dirty="0">
                <a:solidFill>
                  <a:srgbClr val="2966F5"/>
                </a:solidFill>
                <a:latin typeface="Tahoma"/>
                <a:cs typeface="Tahoma"/>
              </a:rPr>
              <a:t>2º </a:t>
            </a:r>
            <a:r>
              <a:rPr sz="1500" b="1" spc="35" dirty="0">
                <a:solidFill>
                  <a:srgbClr val="2966F5"/>
                </a:solidFill>
                <a:latin typeface="Tahoma"/>
                <a:cs typeface="Tahoma"/>
              </a:rPr>
              <a:t>passo: 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selecione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o </a:t>
            </a:r>
            <a:r>
              <a:rPr sz="1500" spc="5" dirty="0">
                <a:solidFill>
                  <a:srgbClr val="333333"/>
                </a:solidFill>
                <a:latin typeface="Lucida Sans Unicode"/>
                <a:cs typeface="Lucida Sans Unicode"/>
              </a:rPr>
              <a:t>tipo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documento </a:t>
            </a:r>
            <a:r>
              <a:rPr sz="1500" spc="85" dirty="0">
                <a:solidFill>
                  <a:srgbClr val="333333"/>
                </a:solidFill>
                <a:latin typeface="Lucida Sans Unicode"/>
                <a:cs typeface="Lucida Sans Unicode"/>
              </a:rPr>
              <a:t>(pessoa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física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ou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0" dirty="0">
                <a:solidFill>
                  <a:srgbClr val="333333"/>
                </a:solidFill>
                <a:latin typeface="Lucida Sans Unicode"/>
                <a:cs typeface="Lucida Sans Unicode"/>
              </a:rPr>
              <a:t>pessoa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jurídica),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informe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o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documento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o </a:t>
            </a:r>
            <a:r>
              <a:rPr sz="1500" spc="-459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número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do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processo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clique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14" dirty="0">
                <a:solidFill>
                  <a:srgbClr val="333333"/>
                </a:solidFill>
                <a:latin typeface="Lucida Sans Unicode"/>
                <a:cs typeface="Lucida Sans Unicode"/>
              </a:rPr>
              <a:t>em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" dirty="0">
                <a:solidFill>
                  <a:srgbClr val="333333"/>
                </a:solidFill>
                <a:latin typeface="Lucida Sans Unicode"/>
                <a:cs typeface="Lucida Sans Unicode"/>
              </a:rPr>
              <a:t>“Consultar”.</a:t>
            </a:r>
            <a:endParaRPr sz="1500">
              <a:latin typeface="Lucida Sans Unicode"/>
              <a:cs typeface="Lucida Sans Unicode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0" y="1625600"/>
            <a:ext cx="2036445" cy="7721600"/>
            <a:chOff x="0" y="1625600"/>
            <a:chExt cx="2036445" cy="7721600"/>
          </a:xfrm>
        </p:grpSpPr>
        <p:sp>
          <p:nvSpPr>
            <p:cNvPr id="20" name="object 20"/>
            <p:cNvSpPr/>
            <p:nvPr/>
          </p:nvSpPr>
          <p:spPr>
            <a:xfrm>
              <a:off x="0" y="1625600"/>
              <a:ext cx="2036445" cy="7721600"/>
            </a:xfrm>
            <a:custGeom>
              <a:avLst/>
              <a:gdLst/>
              <a:ahLst/>
              <a:cxnLst/>
              <a:rect l="l" t="t" r="r" b="b"/>
              <a:pathLst>
                <a:path w="2036445" h="7721600">
                  <a:moveTo>
                    <a:pt x="2036406" y="0"/>
                  </a:moveTo>
                  <a:lnTo>
                    <a:pt x="0" y="0"/>
                  </a:lnTo>
                  <a:lnTo>
                    <a:pt x="0" y="7721600"/>
                  </a:lnTo>
                  <a:lnTo>
                    <a:pt x="2036406" y="7721600"/>
                  </a:lnTo>
                  <a:lnTo>
                    <a:pt x="203640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59999" y="26967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59999" y="36111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59999" y="45255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59999" y="1985599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956899" y="2144222"/>
            <a:ext cx="3746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333333"/>
                </a:solidFill>
                <a:latin typeface="Arial"/>
                <a:cs typeface="Arial"/>
              </a:rPr>
              <a:t>Início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59999" y="2100962"/>
            <a:ext cx="1316990" cy="4050665"/>
            <a:chOff x="359999" y="2100962"/>
            <a:chExt cx="1316990" cy="4050665"/>
          </a:xfrm>
        </p:grpSpPr>
        <p:pic>
          <p:nvPicPr>
            <p:cNvPr id="27" name="object 2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546" y="2258429"/>
              <a:ext cx="226910" cy="119811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67945" y="2107312"/>
              <a:ext cx="292100" cy="138430"/>
            </a:xfrm>
            <a:custGeom>
              <a:avLst/>
              <a:gdLst/>
              <a:ahLst/>
              <a:cxnLst/>
              <a:rect l="l" t="t" r="r" b="b"/>
              <a:pathLst>
                <a:path w="292100" h="138430">
                  <a:moveTo>
                    <a:pt x="0" y="137998"/>
                  </a:moveTo>
                  <a:lnTo>
                    <a:pt x="132283" y="5702"/>
                  </a:lnTo>
                  <a:lnTo>
                    <a:pt x="135928" y="2044"/>
                  </a:lnTo>
                  <a:lnTo>
                    <a:pt x="140881" y="0"/>
                  </a:lnTo>
                  <a:lnTo>
                    <a:pt x="146050" y="0"/>
                  </a:lnTo>
                  <a:lnTo>
                    <a:pt x="151218" y="0"/>
                  </a:lnTo>
                  <a:lnTo>
                    <a:pt x="156171" y="2044"/>
                  </a:lnTo>
                  <a:lnTo>
                    <a:pt x="159829" y="5702"/>
                  </a:lnTo>
                  <a:lnTo>
                    <a:pt x="292100" y="137998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59999" y="2899999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4710" y="3045307"/>
              <a:ext cx="285750" cy="217804"/>
            </a:xfrm>
            <a:custGeom>
              <a:avLst/>
              <a:gdLst/>
              <a:ahLst/>
              <a:cxnLst/>
              <a:rect l="l" t="t" r="r" b="b"/>
              <a:pathLst>
                <a:path w="285750" h="217804">
                  <a:moveTo>
                    <a:pt x="33058" y="0"/>
                  </a:moveTo>
                  <a:lnTo>
                    <a:pt x="46031" y="47513"/>
                  </a:lnTo>
                  <a:lnTo>
                    <a:pt x="49031" y="92971"/>
                  </a:lnTo>
                  <a:lnTo>
                    <a:pt x="42237" y="136411"/>
                  </a:lnTo>
                  <a:lnTo>
                    <a:pt x="25833" y="177869"/>
                  </a:lnTo>
                  <a:lnTo>
                    <a:pt x="0" y="217385"/>
                  </a:lnTo>
                  <a:lnTo>
                    <a:pt x="233946" y="217385"/>
                  </a:lnTo>
                  <a:lnTo>
                    <a:pt x="261541" y="179106"/>
                  </a:lnTo>
                  <a:lnTo>
                    <a:pt x="278643" y="138227"/>
                  </a:lnTo>
                  <a:lnTo>
                    <a:pt x="285251" y="94749"/>
                  </a:lnTo>
                  <a:lnTo>
                    <a:pt x="281367" y="48673"/>
                  </a:lnTo>
                  <a:lnTo>
                    <a:pt x="266992" y="0"/>
                  </a:lnTo>
                  <a:lnTo>
                    <a:pt x="33058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59999" y="38144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2966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36106" y="417550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9209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67945" y="4078132"/>
              <a:ext cx="97790" cy="635"/>
            </a:xfrm>
            <a:custGeom>
              <a:avLst/>
              <a:gdLst/>
              <a:ahLst/>
              <a:cxnLst/>
              <a:rect l="l" t="t" r="r" b="b"/>
              <a:pathLst>
                <a:path w="97790" h="635">
                  <a:moveTo>
                    <a:pt x="-6350" y="253"/>
                  </a:moveTo>
                  <a:lnTo>
                    <a:pt x="103720" y="253"/>
                  </a:lnTo>
                </a:path>
              </a:pathLst>
            </a:custGeom>
            <a:ln w="132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67945" y="3922354"/>
              <a:ext cx="292100" cy="194945"/>
            </a:xfrm>
            <a:custGeom>
              <a:avLst/>
              <a:gdLst/>
              <a:ahLst/>
              <a:cxnLst/>
              <a:rect l="l" t="t" r="r" b="b"/>
              <a:pathLst>
                <a:path w="292100" h="194945">
                  <a:moveTo>
                    <a:pt x="77901" y="194729"/>
                  </a:moveTo>
                  <a:lnTo>
                    <a:pt x="38950" y="194729"/>
                  </a:lnTo>
                  <a:lnTo>
                    <a:pt x="23788" y="191668"/>
                  </a:lnTo>
                  <a:lnTo>
                    <a:pt x="11407" y="183321"/>
                  </a:lnTo>
                  <a:lnTo>
                    <a:pt x="3060" y="170940"/>
                  </a:lnTo>
                  <a:lnTo>
                    <a:pt x="0" y="155778"/>
                  </a:lnTo>
                  <a:lnTo>
                    <a:pt x="0" y="38938"/>
                  </a:lnTo>
                  <a:lnTo>
                    <a:pt x="3060" y="23783"/>
                  </a:lnTo>
                  <a:lnTo>
                    <a:pt x="11407" y="11406"/>
                  </a:lnTo>
                  <a:lnTo>
                    <a:pt x="23788" y="3060"/>
                  </a:lnTo>
                  <a:lnTo>
                    <a:pt x="38950" y="0"/>
                  </a:lnTo>
                  <a:lnTo>
                    <a:pt x="253161" y="0"/>
                  </a:lnTo>
                  <a:lnTo>
                    <a:pt x="268316" y="3060"/>
                  </a:lnTo>
                  <a:lnTo>
                    <a:pt x="280693" y="11406"/>
                  </a:lnTo>
                  <a:lnTo>
                    <a:pt x="289039" y="23783"/>
                  </a:lnTo>
                  <a:lnTo>
                    <a:pt x="292099" y="38938"/>
                  </a:lnTo>
                  <a:lnTo>
                    <a:pt x="292099" y="136309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8176" y="4042572"/>
              <a:ext cx="178219" cy="178231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359999" y="47288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78900" y="4839924"/>
              <a:ext cx="247650" cy="285750"/>
            </a:xfrm>
            <a:custGeom>
              <a:avLst/>
              <a:gdLst/>
              <a:ahLst/>
              <a:cxnLst/>
              <a:rect l="l" t="t" r="r" b="b"/>
              <a:pathLst>
                <a:path w="247650" h="285750">
                  <a:moveTo>
                    <a:pt x="247650" y="266700"/>
                  </a:moveTo>
                  <a:lnTo>
                    <a:pt x="246152" y="274112"/>
                  </a:lnTo>
                  <a:lnTo>
                    <a:pt x="242068" y="280168"/>
                  </a:lnTo>
                  <a:lnTo>
                    <a:pt x="236012" y="284252"/>
                  </a:lnTo>
                  <a:lnTo>
                    <a:pt x="228600" y="285750"/>
                  </a:lnTo>
                  <a:lnTo>
                    <a:pt x="19050" y="285750"/>
                  </a:lnTo>
                  <a:lnTo>
                    <a:pt x="11637" y="284252"/>
                  </a:lnTo>
                  <a:lnTo>
                    <a:pt x="5581" y="280168"/>
                  </a:lnTo>
                  <a:lnTo>
                    <a:pt x="1497" y="274112"/>
                  </a:lnTo>
                  <a:lnTo>
                    <a:pt x="0" y="266700"/>
                  </a:lnTo>
                  <a:lnTo>
                    <a:pt x="0" y="19050"/>
                  </a:lnTo>
                  <a:lnTo>
                    <a:pt x="1497" y="11637"/>
                  </a:lnTo>
                  <a:lnTo>
                    <a:pt x="5581" y="5581"/>
                  </a:lnTo>
                  <a:lnTo>
                    <a:pt x="11637" y="1497"/>
                  </a:lnTo>
                  <a:lnTo>
                    <a:pt x="19050" y="0"/>
                  </a:lnTo>
                  <a:lnTo>
                    <a:pt x="154038" y="0"/>
                  </a:lnTo>
                  <a:lnTo>
                    <a:pt x="159080" y="0"/>
                  </a:lnTo>
                  <a:lnTo>
                    <a:pt x="163931" y="2006"/>
                  </a:lnTo>
                  <a:lnTo>
                    <a:pt x="167500" y="5575"/>
                  </a:lnTo>
                  <a:lnTo>
                    <a:pt x="242074" y="80149"/>
                  </a:lnTo>
                  <a:lnTo>
                    <a:pt x="245643" y="83718"/>
                  </a:lnTo>
                  <a:lnTo>
                    <a:pt x="247650" y="88557"/>
                  </a:lnTo>
                  <a:lnTo>
                    <a:pt x="247650" y="93611"/>
                  </a:lnTo>
                  <a:lnTo>
                    <a:pt x="247650" y="26670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4950" y="4833574"/>
              <a:ext cx="107950" cy="107950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517000" y="4952420"/>
              <a:ext cx="152400" cy="126364"/>
            </a:xfrm>
            <a:custGeom>
              <a:avLst/>
              <a:gdLst/>
              <a:ahLst/>
              <a:cxnLst/>
              <a:rect l="l" t="t" r="r" b="b"/>
              <a:pathLst>
                <a:path w="152400" h="126364">
                  <a:moveTo>
                    <a:pt x="56121" y="0"/>
                  </a:moveTo>
                  <a:lnTo>
                    <a:pt x="29044" y="36093"/>
                  </a:lnTo>
                  <a:lnTo>
                    <a:pt x="19342" y="40068"/>
                  </a:lnTo>
                  <a:lnTo>
                    <a:pt x="16649" y="39065"/>
                  </a:lnTo>
                  <a:lnTo>
                    <a:pt x="14693" y="37109"/>
                  </a:lnTo>
                  <a:lnTo>
                    <a:pt x="0" y="22428"/>
                  </a:lnTo>
                </a:path>
                <a:path w="152400" h="126364">
                  <a:moveTo>
                    <a:pt x="56121" y="85724"/>
                  </a:moveTo>
                  <a:lnTo>
                    <a:pt x="29044" y="121818"/>
                  </a:lnTo>
                  <a:lnTo>
                    <a:pt x="19342" y="125793"/>
                  </a:lnTo>
                  <a:lnTo>
                    <a:pt x="16649" y="124790"/>
                  </a:lnTo>
                  <a:lnTo>
                    <a:pt x="14693" y="122834"/>
                  </a:lnTo>
                  <a:lnTo>
                    <a:pt x="0" y="108140"/>
                  </a:lnTo>
                </a:path>
                <a:path w="152400" h="126364">
                  <a:moveTo>
                    <a:pt x="95250" y="39903"/>
                  </a:moveTo>
                  <a:lnTo>
                    <a:pt x="152400" y="39903"/>
                  </a:lnTo>
                </a:path>
                <a:path w="152400" h="126364">
                  <a:moveTo>
                    <a:pt x="95250" y="116103"/>
                  </a:moveTo>
                  <a:lnTo>
                    <a:pt x="152400" y="116103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59999" y="54399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59999" y="56432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40576" y="5945925"/>
              <a:ext cx="0" cy="39370"/>
            </a:xfrm>
            <a:custGeom>
              <a:avLst/>
              <a:gdLst/>
              <a:ahLst/>
              <a:cxnLst/>
              <a:rect l="l" t="t" r="r" b="b"/>
              <a:pathLst>
                <a:path h="39370">
                  <a:moveTo>
                    <a:pt x="0" y="0"/>
                  </a:moveTo>
                  <a:lnTo>
                    <a:pt x="0" y="38925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1077" y="5822786"/>
              <a:ext cx="80848" cy="168414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467945" y="5984850"/>
              <a:ext cx="292100" cy="58419"/>
            </a:xfrm>
            <a:custGeom>
              <a:avLst/>
              <a:gdLst/>
              <a:ahLst/>
              <a:cxnLst/>
              <a:rect l="l" t="t" r="r" b="b"/>
              <a:pathLst>
                <a:path w="292100" h="58420">
                  <a:moveTo>
                    <a:pt x="179603" y="0"/>
                  </a:moveTo>
                  <a:lnTo>
                    <a:pt x="173406" y="8121"/>
                  </a:lnTo>
                  <a:lnTo>
                    <a:pt x="165446" y="14249"/>
                  </a:lnTo>
                  <a:lnTo>
                    <a:pt x="156175" y="18120"/>
                  </a:lnTo>
                  <a:lnTo>
                    <a:pt x="146049" y="19469"/>
                  </a:lnTo>
                  <a:lnTo>
                    <a:pt x="135930" y="18120"/>
                  </a:lnTo>
                  <a:lnTo>
                    <a:pt x="126660" y="14249"/>
                  </a:lnTo>
                  <a:lnTo>
                    <a:pt x="118700" y="8121"/>
                  </a:lnTo>
                  <a:lnTo>
                    <a:pt x="112509" y="0"/>
                  </a:lnTo>
                  <a:lnTo>
                    <a:pt x="0" y="0"/>
                  </a:lnTo>
                  <a:lnTo>
                    <a:pt x="0" y="19469"/>
                  </a:lnTo>
                  <a:lnTo>
                    <a:pt x="3060" y="34623"/>
                  </a:lnTo>
                  <a:lnTo>
                    <a:pt x="11407" y="47001"/>
                  </a:lnTo>
                  <a:lnTo>
                    <a:pt x="23788" y="55346"/>
                  </a:lnTo>
                  <a:lnTo>
                    <a:pt x="38950" y="58407"/>
                  </a:lnTo>
                  <a:lnTo>
                    <a:pt x="253161" y="58407"/>
                  </a:lnTo>
                  <a:lnTo>
                    <a:pt x="268316" y="55346"/>
                  </a:lnTo>
                  <a:lnTo>
                    <a:pt x="280693" y="47001"/>
                  </a:lnTo>
                  <a:lnTo>
                    <a:pt x="289039" y="34623"/>
                  </a:lnTo>
                  <a:lnTo>
                    <a:pt x="292100" y="19469"/>
                  </a:lnTo>
                  <a:lnTo>
                    <a:pt x="292100" y="0"/>
                  </a:lnTo>
                  <a:lnTo>
                    <a:pt x="179603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8872" y="5744800"/>
              <a:ext cx="195751" cy="184716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956899" y="3058623"/>
            <a:ext cx="7404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5" dirty="0">
                <a:solidFill>
                  <a:srgbClr val="333333"/>
                </a:solidFill>
                <a:latin typeface="Arial"/>
                <a:cs typeface="Arial"/>
              </a:rPr>
              <a:t>Introdução</a:t>
            </a:r>
            <a:endParaRPr sz="10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56899" y="3973023"/>
            <a:ext cx="6813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35" dirty="0">
                <a:solidFill>
                  <a:srgbClr val="2966F5"/>
                </a:solidFill>
                <a:latin typeface="Arial"/>
                <a:cs typeface="Arial"/>
              </a:rPr>
              <a:t>Consultas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56899" y="4887423"/>
            <a:ext cx="6737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333333"/>
                </a:solidFill>
                <a:latin typeface="Arial"/>
                <a:cs typeface="Arial"/>
              </a:rPr>
              <a:t>Relatórios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956899" y="5801823"/>
            <a:ext cx="5537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0" dirty="0">
                <a:solidFill>
                  <a:srgbClr val="333333"/>
                </a:solidFill>
                <a:latin typeface="Arial"/>
                <a:cs typeface="Arial"/>
              </a:rPr>
              <a:t>Contato</a:t>
            </a:r>
            <a:endParaRPr sz="100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475570" y="8839200"/>
            <a:ext cx="1153795" cy="508000"/>
          </a:xfrm>
          <a:custGeom>
            <a:avLst/>
            <a:gdLst/>
            <a:ahLst/>
            <a:cxnLst/>
            <a:rect l="l" t="t" r="r" b="b"/>
            <a:pathLst>
              <a:path w="1153795" h="508000">
                <a:moveTo>
                  <a:pt x="1052069" y="0"/>
                </a:moveTo>
                <a:lnTo>
                  <a:pt x="101600" y="0"/>
                </a:lnTo>
                <a:lnTo>
                  <a:pt x="62054" y="7984"/>
                </a:lnTo>
                <a:lnTo>
                  <a:pt x="29759" y="29759"/>
                </a:lnTo>
                <a:lnTo>
                  <a:pt x="7984" y="62054"/>
                </a:lnTo>
                <a:lnTo>
                  <a:pt x="0" y="101600"/>
                </a:lnTo>
                <a:lnTo>
                  <a:pt x="0" y="406400"/>
                </a:lnTo>
                <a:lnTo>
                  <a:pt x="7984" y="445945"/>
                </a:lnTo>
                <a:lnTo>
                  <a:pt x="29759" y="478240"/>
                </a:lnTo>
                <a:lnTo>
                  <a:pt x="62054" y="500015"/>
                </a:lnTo>
                <a:lnTo>
                  <a:pt x="101600" y="508000"/>
                </a:lnTo>
                <a:lnTo>
                  <a:pt x="1052069" y="508000"/>
                </a:lnTo>
                <a:lnTo>
                  <a:pt x="1091614" y="500015"/>
                </a:lnTo>
                <a:lnTo>
                  <a:pt x="1123909" y="478240"/>
                </a:lnTo>
                <a:lnTo>
                  <a:pt x="1145684" y="445945"/>
                </a:lnTo>
                <a:lnTo>
                  <a:pt x="1153669" y="406400"/>
                </a:lnTo>
                <a:lnTo>
                  <a:pt x="1153669" y="101600"/>
                </a:lnTo>
                <a:lnTo>
                  <a:pt x="1145684" y="62054"/>
                </a:lnTo>
                <a:lnTo>
                  <a:pt x="1123909" y="29759"/>
                </a:lnTo>
                <a:lnTo>
                  <a:pt x="1091614" y="7984"/>
                </a:lnTo>
                <a:lnTo>
                  <a:pt x="1052069" y="0"/>
                </a:lnTo>
                <a:close/>
              </a:path>
            </a:pathLst>
          </a:custGeom>
          <a:solidFill>
            <a:srgbClr val="012A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3883071" y="8997822"/>
            <a:ext cx="4191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0" dirty="0">
                <a:solidFill>
                  <a:srgbClr val="FFFFFF"/>
                </a:solidFill>
                <a:latin typeface="Arial"/>
                <a:cs typeface="Arial"/>
              </a:rPr>
              <a:t>Voltar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52" name="object 5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55576" y="9019381"/>
            <a:ext cx="147637" cy="147637"/>
          </a:xfrm>
          <a:prstGeom prst="rect">
            <a:avLst/>
          </a:prstGeom>
        </p:spPr>
      </p:pic>
      <p:sp>
        <p:nvSpPr>
          <p:cNvPr id="53" name="object 53"/>
          <p:cNvSpPr/>
          <p:nvPr/>
        </p:nvSpPr>
        <p:spPr>
          <a:xfrm>
            <a:off x="4809235" y="8839200"/>
            <a:ext cx="1153795" cy="508000"/>
          </a:xfrm>
          <a:custGeom>
            <a:avLst/>
            <a:gdLst/>
            <a:ahLst/>
            <a:cxnLst/>
            <a:rect l="l" t="t" r="r" b="b"/>
            <a:pathLst>
              <a:path w="1153795" h="508000">
                <a:moveTo>
                  <a:pt x="1052069" y="0"/>
                </a:moveTo>
                <a:lnTo>
                  <a:pt x="101600" y="0"/>
                </a:lnTo>
                <a:lnTo>
                  <a:pt x="62054" y="7984"/>
                </a:lnTo>
                <a:lnTo>
                  <a:pt x="29759" y="29759"/>
                </a:lnTo>
                <a:lnTo>
                  <a:pt x="7984" y="62054"/>
                </a:lnTo>
                <a:lnTo>
                  <a:pt x="0" y="101600"/>
                </a:lnTo>
                <a:lnTo>
                  <a:pt x="0" y="406400"/>
                </a:lnTo>
                <a:lnTo>
                  <a:pt x="7984" y="445945"/>
                </a:lnTo>
                <a:lnTo>
                  <a:pt x="29759" y="478240"/>
                </a:lnTo>
                <a:lnTo>
                  <a:pt x="62054" y="500015"/>
                </a:lnTo>
                <a:lnTo>
                  <a:pt x="101600" y="508000"/>
                </a:lnTo>
                <a:lnTo>
                  <a:pt x="1052069" y="508000"/>
                </a:lnTo>
                <a:lnTo>
                  <a:pt x="1091614" y="500015"/>
                </a:lnTo>
                <a:lnTo>
                  <a:pt x="1123909" y="478240"/>
                </a:lnTo>
                <a:lnTo>
                  <a:pt x="1145684" y="445945"/>
                </a:lnTo>
                <a:lnTo>
                  <a:pt x="1153669" y="406400"/>
                </a:lnTo>
                <a:lnTo>
                  <a:pt x="1153669" y="101600"/>
                </a:lnTo>
                <a:lnTo>
                  <a:pt x="1145684" y="62054"/>
                </a:lnTo>
                <a:lnTo>
                  <a:pt x="1123909" y="29759"/>
                </a:lnTo>
                <a:lnTo>
                  <a:pt x="1091614" y="7984"/>
                </a:lnTo>
                <a:lnTo>
                  <a:pt x="1052069" y="0"/>
                </a:lnTo>
                <a:close/>
              </a:path>
            </a:pathLst>
          </a:custGeom>
          <a:solidFill>
            <a:srgbClr val="012A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4976535" y="8997822"/>
            <a:ext cx="5765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5" dirty="0">
                <a:solidFill>
                  <a:srgbClr val="FFFFFF"/>
                </a:solidFill>
                <a:latin typeface="Arial"/>
                <a:cs typeface="Arial"/>
              </a:rPr>
              <a:t>Avançar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55" name="object 5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31597" y="9019381"/>
            <a:ext cx="147637" cy="147637"/>
          </a:xfrm>
          <a:prstGeom prst="rect">
            <a:avLst/>
          </a:prstGeom>
        </p:spPr>
      </p:pic>
      <p:pic>
        <p:nvPicPr>
          <p:cNvPr id="56" name="Imagem 5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3114" y="6566432"/>
            <a:ext cx="2414895" cy="1963956"/>
          </a:xfrm>
          <a:prstGeom prst="rect">
            <a:avLst/>
          </a:prstGeom>
        </p:spPr>
      </p:pic>
      <p:pic>
        <p:nvPicPr>
          <p:cNvPr id="57" name="Imagem 56"/>
          <p:cNvPicPr/>
          <p:nvPr/>
        </p:nvPicPr>
        <p:blipFill>
          <a:blip r:embed="rId10"/>
          <a:stretch>
            <a:fillRect/>
          </a:stretch>
        </p:blipFill>
        <p:spPr>
          <a:xfrm>
            <a:off x="6052590" y="6566432"/>
            <a:ext cx="3115306" cy="1704975"/>
          </a:xfrm>
          <a:prstGeom prst="rect">
            <a:avLst/>
          </a:prstGeom>
        </p:spPr>
      </p:pic>
      <p:cxnSp>
        <p:nvCxnSpPr>
          <p:cNvPr id="58" name="Conector reto 57"/>
          <p:cNvCxnSpPr/>
          <p:nvPr/>
        </p:nvCxnSpPr>
        <p:spPr>
          <a:xfrm>
            <a:off x="6593184" y="7700556"/>
            <a:ext cx="2101850" cy="63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59" name="Agrupar 58"/>
          <p:cNvGrpSpPr/>
          <p:nvPr/>
        </p:nvGrpSpPr>
        <p:grpSpPr>
          <a:xfrm>
            <a:off x="17158" y="1683481"/>
            <a:ext cx="2036445" cy="7663719"/>
            <a:chOff x="-51864" y="1405303"/>
            <a:chExt cx="2036445" cy="7721600"/>
          </a:xfrm>
        </p:grpSpPr>
        <p:sp>
          <p:nvSpPr>
            <p:cNvPr id="60" name="object 24"/>
            <p:cNvSpPr/>
            <p:nvPr/>
          </p:nvSpPr>
          <p:spPr>
            <a:xfrm>
              <a:off x="-51864" y="1405303"/>
              <a:ext cx="2036445" cy="7721600"/>
            </a:xfrm>
            <a:custGeom>
              <a:avLst/>
              <a:gdLst/>
              <a:ahLst/>
              <a:cxnLst/>
              <a:rect l="l" t="t" r="r" b="b"/>
              <a:pathLst>
                <a:path w="2036445" h="7721600">
                  <a:moveTo>
                    <a:pt x="2036406" y="0"/>
                  </a:moveTo>
                  <a:lnTo>
                    <a:pt x="0" y="0"/>
                  </a:lnTo>
                  <a:lnTo>
                    <a:pt x="0" y="7721600"/>
                  </a:lnTo>
                  <a:lnTo>
                    <a:pt x="2036406" y="7721600"/>
                  </a:lnTo>
                  <a:lnTo>
                    <a:pt x="203640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1" name="object 26"/>
            <p:cNvSpPr/>
            <p:nvPr/>
          </p:nvSpPr>
          <p:spPr>
            <a:xfrm flipV="1">
              <a:off x="373889" y="4525540"/>
              <a:ext cx="1323420" cy="9726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27"/>
            <p:cNvSpPr/>
            <p:nvPr/>
          </p:nvSpPr>
          <p:spPr>
            <a:xfrm>
              <a:off x="306734" y="5483512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28"/>
            <p:cNvSpPr/>
            <p:nvPr/>
          </p:nvSpPr>
          <p:spPr>
            <a:xfrm>
              <a:off x="373889" y="1942027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29"/>
            <p:cNvSpPr txBox="1"/>
            <p:nvPr/>
          </p:nvSpPr>
          <p:spPr>
            <a:xfrm>
              <a:off x="956899" y="2194481"/>
              <a:ext cx="37465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20" dirty="0">
                  <a:latin typeface="Arial"/>
                  <a:cs typeface="Arial"/>
                </a:rPr>
                <a:t>Início</a:t>
              </a:r>
              <a:endParaRPr sz="1000" dirty="0">
                <a:latin typeface="Arial"/>
                <a:cs typeface="Arial"/>
              </a:endParaRPr>
            </a:p>
          </p:txBody>
        </p:sp>
        <p:pic>
          <p:nvPicPr>
            <p:cNvPr id="65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0546" y="2267248"/>
              <a:ext cx="226910" cy="119811"/>
            </a:xfrm>
            <a:prstGeom prst="rect">
              <a:avLst/>
            </a:prstGeom>
          </p:spPr>
        </p:pic>
        <p:sp>
          <p:nvSpPr>
            <p:cNvPr id="66" name="object 32"/>
            <p:cNvSpPr/>
            <p:nvPr/>
          </p:nvSpPr>
          <p:spPr>
            <a:xfrm>
              <a:off x="467945" y="2096229"/>
              <a:ext cx="292100" cy="138430"/>
            </a:xfrm>
            <a:custGeom>
              <a:avLst/>
              <a:gdLst/>
              <a:ahLst/>
              <a:cxnLst/>
              <a:rect l="l" t="t" r="r" b="b"/>
              <a:pathLst>
                <a:path w="292100" h="138430">
                  <a:moveTo>
                    <a:pt x="0" y="137998"/>
                  </a:moveTo>
                  <a:lnTo>
                    <a:pt x="132283" y="5702"/>
                  </a:lnTo>
                  <a:lnTo>
                    <a:pt x="135928" y="2044"/>
                  </a:lnTo>
                  <a:lnTo>
                    <a:pt x="140881" y="0"/>
                  </a:lnTo>
                  <a:lnTo>
                    <a:pt x="146050" y="0"/>
                  </a:lnTo>
                  <a:lnTo>
                    <a:pt x="151218" y="0"/>
                  </a:lnTo>
                  <a:lnTo>
                    <a:pt x="156171" y="2044"/>
                  </a:lnTo>
                  <a:lnTo>
                    <a:pt x="159829" y="5702"/>
                  </a:lnTo>
                  <a:lnTo>
                    <a:pt x="292100" y="137998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33"/>
            <p:cNvSpPr/>
            <p:nvPr/>
          </p:nvSpPr>
          <p:spPr>
            <a:xfrm>
              <a:off x="359999" y="2950258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4"/>
            <p:cNvSpPr/>
            <p:nvPr/>
          </p:nvSpPr>
          <p:spPr>
            <a:xfrm>
              <a:off x="474710" y="3095566"/>
              <a:ext cx="285750" cy="217804"/>
            </a:xfrm>
            <a:custGeom>
              <a:avLst/>
              <a:gdLst/>
              <a:ahLst/>
              <a:cxnLst/>
              <a:rect l="l" t="t" r="r" b="b"/>
              <a:pathLst>
                <a:path w="285750" h="217804">
                  <a:moveTo>
                    <a:pt x="33058" y="0"/>
                  </a:moveTo>
                  <a:lnTo>
                    <a:pt x="46031" y="47513"/>
                  </a:lnTo>
                  <a:lnTo>
                    <a:pt x="49031" y="92971"/>
                  </a:lnTo>
                  <a:lnTo>
                    <a:pt x="42237" y="136411"/>
                  </a:lnTo>
                  <a:lnTo>
                    <a:pt x="25833" y="177869"/>
                  </a:lnTo>
                  <a:lnTo>
                    <a:pt x="0" y="217385"/>
                  </a:lnTo>
                  <a:lnTo>
                    <a:pt x="233946" y="217385"/>
                  </a:lnTo>
                  <a:lnTo>
                    <a:pt x="261541" y="179106"/>
                  </a:lnTo>
                  <a:lnTo>
                    <a:pt x="278643" y="138227"/>
                  </a:lnTo>
                  <a:lnTo>
                    <a:pt x="285251" y="94749"/>
                  </a:lnTo>
                  <a:lnTo>
                    <a:pt x="281367" y="48673"/>
                  </a:lnTo>
                  <a:lnTo>
                    <a:pt x="266992" y="0"/>
                  </a:lnTo>
                  <a:lnTo>
                    <a:pt x="33058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42"/>
            <p:cNvSpPr txBox="1"/>
            <p:nvPr/>
          </p:nvSpPr>
          <p:spPr>
            <a:xfrm>
              <a:off x="956899" y="3108882"/>
              <a:ext cx="74041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45" dirty="0">
                  <a:latin typeface="Arial"/>
                  <a:cs typeface="Arial"/>
                </a:rPr>
                <a:t>Introdução</a:t>
              </a:r>
              <a:endParaRPr sz="1000" dirty="0">
                <a:latin typeface="Arial"/>
                <a:cs typeface="Arial"/>
              </a:endParaRPr>
            </a:p>
          </p:txBody>
        </p:sp>
        <p:grpSp>
          <p:nvGrpSpPr>
            <p:cNvPr id="70" name="Agrupar 69"/>
            <p:cNvGrpSpPr/>
            <p:nvPr/>
          </p:nvGrpSpPr>
          <p:grpSpPr>
            <a:xfrm>
              <a:off x="317512" y="4843379"/>
              <a:ext cx="1617547" cy="508000"/>
              <a:chOff x="359999" y="3814400"/>
              <a:chExt cx="1617547" cy="508000"/>
            </a:xfrm>
          </p:grpSpPr>
          <p:sp>
            <p:nvSpPr>
              <p:cNvPr id="90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2" name="object 39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93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 Eficiência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1" name="Agrupar 70"/>
            <p:cNvGrpSpPr/>
            <p:nvPr/>
          </p:nvGrpSpPr>
          <p:grpSpPr>
            <a:xfrm>
              <a:off x="353089" y="5842173"/>
              <a:ext cx="1270635" cy="508000"/>
              <a:chOff x="359999" y="4728800"/>
              <a:chExt cx="1270635" cy="508000"/>
            </a:xfrm>
          </p:grpSpPr>
          <p:sp>
            <p:nvSpPr>
              <p:cNvPr id="86" name="object 40"/>
              <p:cNvSpPr/>
              <p:nvPr/>
            </p:nvSpPr>
            <p:spPr>
              <a:xfrm>
                <a:off x="359999" y="47288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" name="object 44"/>
              <p:cNvSpPr txBox="1"/>
              <p:nvPr/>
            </p:nvSpPr>
            <p:spPr>
              <a:xfrm>
                <a:off x="956899" y="4887423"/>
                <a:ext cx="673735" cy="17780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20" dirty="0">
                    <a:solidFill>
                      <a:srgbClr val="333333"/>
                    </a:solidFill>
                    <a:latin typeface="Arial"/>
                    <a:cs typeface="Arial"/>
                  </a:rPr>
                  <a:t>Relatórios</a:t>
                </a:r>
                <a:endParaRPr sz="1000" dirty="0">
                  <a:latin typeface="Arial"/>
                  <a:cs typeface="Arial"/>
                </a:endParaRPr>
              </a:p>
            </p:txBody>
          </p:sp>
          <p:sp>
            <p:nvSpPr>
              <p:cNvPr id="88" name="object 48"/>
              <p:cNvSpPr/>
              <p:nvPr/>
            </p:nvSpPr>
            <p:spPr>
              <a:xfrm>
                <a:off x="492790" y="4796352"/>
                <a:ext cx="2476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285750">
                    <a:moveTo>
                      <a:pt x="247650" y="266700"/>
                    </a:moveTo>
                    <a:lnTo>
                      <a:pt x="246152" y="274112"/>
                    </a:lnTo>
                    <a:lnTo>
                      <a:pt x="242068" y="280168"/>
                    </a:lnTo>
                    <a:lnTo>
                      <a:pt x="236012" y="284252"/>
                    </a:lnTo>
                    <a:lnTo>
                      <a:pt x="228600" y="285750"/>
                    </a:lnTo>
                    <a:lnTo>
                      <a:pt x="19050" y="285750"/>
                    </a:lnTo>
                    <a:lnTo>
                      <a:pt x="11637" y="284252"/>
                    </a:lnTo>
                    <a:lnTo>
                      <a:pt x="5581" y="280168"/>
                    </a:lnTo>
                    <a:lnTo>
                      <a:pt x="1497" y="274112"/>
                    </a:lnTo>
                    <a:lnTo>
                      <a:pt x="0" y="266700"/>
                    </a:lnTo>
                    <a:lnTo>
                      <a:pt x="0" y="19050"/>
                    </a:lnTo>
                    <a:lnTo>
                      <a:pt x="1497" y="11637"/>
                    </a:lnTo>
                    <a:lnTo>
                      <a:pt x="5581" y="5581"/>
                    </a:lnTo>
                    <a:lnTo>
                      <a:pt x="11637" y="1497"/>
                    </a:lnTo>
                    <a:lnTo>
                      <a:pt x="19050" y="0"/>
                    </a:lnTo>
                    <a:lnTo>
                      <a:pt x="154038" y="0"/>
                    </a:lnTo>
                    <a:lnTo>
                      <a:pt x="159080" y="0"/>
                    </a:lnTo>
                    <a:lnTo>
                      <a:pt x="163931" y="2006"/>
                    </a:lnTo>
                    <a:lnTo>
                      <a:pt x="167500" y="5575"/>
                    </a:lnTo>
                    <a:lnTo>
                      <a:pt x="242074" y="80149"/>
                    </a:lnTo>
                    <a:lnTo>
                      <a:pt x="245643" y="83718"/>
                    </a:lnTo>
                    <a:lnTo>
                      <a:pt x="247650" y="88557"/>
                    </a:lnTo>
                    <a:lnTo>
                      <a:pt x="247650" y="93611"/>
                    </a:lnTo>
                    <a:lnTo>
                      <a:pt x="247650" y="266700"/>
                    </a:lnTo>
                    <a:close/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" name="object 50"/>
              <p:cNvSpPr/>
              <p:nvPr/>
            </p:nvSpPr>
            <p:spPr>
              <a:xfrm>
                <a:off x="525407" y="4904302"/>
                <a:ext cx="157883" cy="13091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26364">
                    <a:moveTo>
                      <a:pt x="56121" y="0"/>
                    </a:moveTo>
                    <a:lnTo>
                      <a:pt x="29044" y="36093"/>
                    </a:lnTo>
                    <a:lnTo>
                      <a:pt x="19342" y="40068"/>
                    </a:lnTo>
                    <a:lnTo>
                      <a:pt x="16649" y="39065"/>
                    </a:lnTo>
                    <a:lnTo>
                      <a:pt x="14693" y="37109"/>
                    </a:lnTo>
                    <a:lnTo>
                      <a:pt x="0" y="22428"/>
                    </a:lnTo>
                  </a:path>
                  <a:path w="152400" h="126364">
                    <a:moveTo>
                      <a:pt x="56121" y="85724"/>
                    </a:moveTo>
                    <a:lnTo>
                      <a:pt x="29044" y="121818"/>
                    </a:lnTo>
                    <a:lnTo>
                      <a:pt x="19342" y="125793"/>
                    </a:lnTo>
                    <a:lnTo>
                      <a:pt x="16649" y="124790"/>
                    </a:lnTo>
                    <a:lnTo>
                      <a:pt x="14693" y="122834"/>
                    </a:lnTo>
                    <a:lnTo>
                      <a:pt x="0" y="108140"/>
                    </a:lnTo>
                  </a:path>
                  <a:path w="152400" h="126364">
                    <a:moveTo>
                      <a:pt x="95250" y="39903"/>
                    </a:moveTo>
                    <a:lnTo>
                      <a:pt x="152400" y="39903"/>
                    </a:lnTo>
                  </a:path>
                  <a:path w="152400" h="126364">
                    <a:moveTo>
                      <a:pt x="95250" y="116103"/>
                    </a:moveTo>
                    <a:lnTo>
                      <a:pt x="152400" y="116103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72" name="Agrupar 71"/>
            <p:cNvGrpSpPr/>
            <p:nvPr/>
          </p:nvGrpSpPr>
          <p:grpSpPr>
            <a:xfrm>
              <a:off x="373889" y="6760167"/>
              <a:ext cx="1111798" cy="508000"/>
              <a:chOff x="373889" y="6552228"/>
              <a:chExt cx="1111798" cy="508000"/>
            </a:xfrm>
          </p:grpSpPr>
          <p:grpSp>
            <p:nvGrpSpPr>
              <p:cNvPr id="81" name="Agrupar 80"/>
              <p:cNvGrpSpPr/>
              <p:nvPr/>
            </p:nvGrpSpPr>
            <p:grpSpPr>
              <a:xfrm>
                <a:off x="373889" y="6552228"/>
                <a:ext cx="508000" cy="508000"/>
                <a:chOff x="373889" y="5599628"/>
                <a:chExt cx="508000" cy="508000"/>
              </a:xfrm>
            </p:grpSpPr>
            <p:sp>
              <p:nvSpPr>
                <p:cNvPr id="83" name="object 52"/>
                <p:cNvSpPr/>
                <p:nvPr/>
              </p:nvSpPr>
              <p:spPr>
                <a:xfrm>
                  <a:off x="373889" y="5599628"/>
                  <a:ext cx="508000" cy="5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00" h="508000">
                      <a:moveTo>
                        <a:pt x="254000" y="0"/>
                      </a:moveTo>
                      <a:lnTo>
                        <a:pt x="208342" y="4092"/>
                      </a:lnTo>
                      <a:lnTo>
                        <a:pt x="165369" y="15890"/>
                      </a:lnTo>
                      <a:lnTo>
                        <a:pt x="125799" y="34677"/>
                      </a:lnTo>
                      <a:lnTo>
                        <a:pt x="90349" y="59736"/>
                      </a:lnTo>
                      <a:lnTo>
                        <a:pt x="59736" y="90349"/>
                      </a:lnTo>
                      <a:lnTo>
                        <a:pt x="34677" y="125799"/>
                      </a:lnTo>
                      <a:lnTo>
                        <a:pt x="15890" y="165369"/>
                      </a:lnTo>
                      <a:lnTo>
                        <a:pt x="4092" y="208342"/>
                      </a:lnTo>
                      <a:lnTo>
                        <a:pt x="0" y="254000"/>
                      </a:lnTo>
                      <a:lnTo>
                        <a:pt x="4092" y="299657"/>
                      </a:lnTo>
                      <a:lnTo>
                        <a:pt x="15890" y="342630"/>
                      </a:lnTo>
                      <a:lnTo>
                        <a:pt x="34677" y="382200"/>
                      </a:lnTo>
                      <a:lnTo>
                        <a:pt x="59736" y="417650"/>
                      </a:lnTo>
                      <a:lnTo>
                        <a:pt x="90349" y="448263"/>
                      </a:lnTo>
                      <a:lnTo>
                        <a:pt x="125799" y="473322"/>
                      </a:lnTo>
                      <a:lnTo>
                        <a:pt x="165369" y="492109"/>
                      </a:lnTo>
                      <a:lnTo>
                        <a:pt x="208342" y="503907"/>
                      </a:lnTo>
                      <a:lnTo>
                        <a:pt x="254000" y="508000"/>
                      </a:lnTo>
                      <a:lnTo>
                        <a:pt x="299657" y="503907"/>
                      </a:lnTo>
                      <a:lnTo>
                        <a:pt x="342630" y="492109"/>
                      </a:lnTo>
                      <a:lnTo>
                        <a:pt x="382200" y="473322"/>
                      </a:lnTo>
                      <a:lnTo>
                        <a:pt x="417650" y="448263"/>
                      </a:lnTo>
                      <a:lnTo>
                        <a:pt x="448263" y="417650"/>
                      </a:lnTo>
                      <a:lnTo>
                        <a:pt x="473322" y="382200"/>
                      </a:lnTo>
                      <a:lnTo>
                        <a:pt x="492109" y="342630"/>
                      </a:lnTo>
                      <a:lnTo>
                        <a:pt x="503907" y="299657"/>
                      </a:lnTo>
                      <a:lnTo>
                        <a:pt x="508000" y="254000"/>
                      </a:lnTo>
                      <a:lnTo>
                        <a:pt x="503907" y="208342"/>
                      </a:lnTo>
                      <a:lnTo>
                        <a:pt x="492109" y="165369"/>
                      </a:lnTo>
                      <a:lnTo>
                        <a:pt x="473322" y="125799"/>
                      </a:lnTo>
                      <a:lnTo>
                        <a:pt x="448263" y="90349"/>
                      </a:lnTo>
                      <a:lnTo>
                        <a:pt x="417650" y="59736"/>
                      </a:lnTo>
                      <a:lnTo>
                        <a:pt x="382200" y="34677"/>
                      </a:lnTo>
                      <a:lnTo>
                        <a:pt x="342630" y="15890"/>
                      </a:lnTo>
                      <a:lnTo>
                        <a:pt x="299657" y="4092"/>
                      </a:lnTo>
                      <a:lnTo>
                        <a:pt x="2540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4" name="object 55"/>
                <p:cNvSpPr/>
                <p:nvPr/>
              </p:nvSpPr>
              <p:spPr>
                <a:xfrm>
                  <a:off x="481835" y="5941278"/>
                  <a:ext cx="292100" cy="58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100" h="58420">
                      <a:moveTo>
                        <a:pt x="179603" y="0"/>
                      </a:moveTo>
                      <a:lnTo>
                        <a:pt x="173406" y="8121"/>
                      </a:lnTo>
                      <a:lnTo>
                        <a:pt x="165446" y="14249"/>
                      </a:lnTo>
                      <a:lnTo>
                        <a:pt x="156175" y="18120"/>
                      </a:lnTo>
                      <a:lnTo>
                        <a:pt x="146049" y="19469"/>
                      </a:lnTo>
                      <a:lnTo>
                        <a:pt x="135930" y="18120"/>
                      </a:lnTo>
                      <a:lnTo>
                        <a:pt x="126660" y="14249"/>
                      </a:lnTo>
                      <a:lnTo>
                        <a:pt x="118700" y="8121"/>
                      </a:lnTo>
                      <a:lnTo>
                        <a:pt x="112509" y="0"/>
                      </a:lnTo>
                      <a:lnTo>
                        <a:pt x="0" y="0"/>
                      </a:lnTo>
                      <a:lnTo>
                        <a:pt x="0" y="19469"/>
                      </a:lnTo>
                      <a:lnTo>
                        <a:pt x="3060" y="34623"/>
                      </a:lnTo>
                      <a:lnTo>
                        <a:pt x="11407" y="47001"/>
                      </a:lnTo>
                      <a:lnTo>
                        <a:pt x="23788" y="55346"/>
                      </a:lnTo>
                      <a:lnTo>
                        <a:pt x="38950" y="58407"/>
                      </a:lnTo>
                      <a:lnTo>
                        <a:pt x="253161" y="58407"/>
                      </a:lnTo>
                      <a:lnTo>
                        <a:pt x="268316" y="55346"/>
                      </a:lnTo>
                      <a:lnTo>
                        <a:pt x="280693" y="47001"/>
                      </a:lnTo>
                      <a:lnTo>
                        <a:pt x="289039" y="34623"/>
                      </a:lnTo>
                      <a:lnTo>
                        <a:pt x="292100" y="19469"/>
                      </a:lnTo>
                      <a:lnTo>
                        <a:pt x="292100" y="0"/>
                      </a:lnTo>
                      <a:lnTo>
                        <a:pt x="179603" y="0"/>
                      </a:lnTo>
                      <a:close/>
                    </a:path>
                  </a:pathLst>
                </a:custGeom>
                <a:ln w="12700">
                  <a:solidFill>
                    <a:srgbClr val="D5D5D5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85" name="object 56"/>
                <p:cNvPicPr/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540964" y="5701228"/>
                  <a:ext cx="195751" cy="184716"/>
                </a:xfrm>
                <a:prstGeom prst="rect">
                  <a:avLst/>
                </a:prstGeom>
              </p:spPr>
            </p:pic>
          </p:grpSp>
          <p:sp>
            <p:nvSpPr>
              <p:cNvPr id="82" name="object 57"/>
              <p:cNvSpPr txBox="1"/>
              <p:nvPr/>
            </p:nvSpPr>
            <p:spPr>
              <a:xfrm>
                <a:off x="931967" y="6731626"/>
                <a:ext cx="553720" cy="17780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50" dirty="0">
                    <a:solidFill>
                      <a:srgbClr val="333333"/>
                    </a:solidFill>
                    <a:latin typeface="Arial"/>
                    <a:cs typeface="Arial"/>
                  </a:rPr>
                  <a:t>Contato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3" name="Agrupar 72"/>
            <p:cNvGrpSpPr/>
            <p:nvPr/>
          </p:nvGrpSpPr>
          <p:grpSpPr>
            <a:xfrm>
              <a:off x="367034" y="3919001"/>
              <a:ext cx="1617547" cy="508000"/>
              <a:chOff x="359999" y="3814400"/>
              <a:chExt cx="1617547" cy="508000"/>
            </a:xfrm>
          </p:grpSpPr>
          <p:sp>
            <p:nvSpPr>
              <p:cNvPr id="77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2966F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9" name="object 39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80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 </a:t>
                </a:r>
                <a:r>
                  <a:rPr lang="pt-BR" sz="1000" b="1" spc="35" dirty="0">
                    <a:solidFill>
                      <a:srgbClr val="2966F5"/>
                    </a:solidFill>
                    <a:latin typeface="Arial"/>
                    <a:cs typeface="Arial"/>
                  </a:rPr>
                  <a:t>Funções</a:t>
                </a:r>
                <a:endParaRPr sz="1000" dirty="0">
                  <a:solidFill>
                    <a:srgbClr val="2966F5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74" name="Agrupar 73"/>
            <p:cNvGrpSpPr/>
            <p:nvPr/>
          </p:nvGrpSpPr>
          <p:grpSpPr>
            <a:xfrm>
              <a:off x="353089" y="2653227"/>
              <a:ext cx="1337790" cy="961263"/>
              <a:chOff x="353089" y="2653227"/>
              <a:chExt cx="1337790" cy="961263"/>
            </a:xfrm>
          </p:grpSpPr>
          <p:sp>
            <p:nvSpPr>
              <p:cNvPr id="75" name="object 25"/>
              <p:cNvSpPr/>
              <p:nvPr/>
            </p:nvSpPr>
            <p:spPr>
              <a:xfrm>
                <a:off x="373889" y="2653227"/>
                <a:ext cx="13169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object 26"/>
              <p:cNvSpPr/>
              <p:nvPr/>
            </p:nvSpPr>
            <p:spPr>
              <a:xfrm flipV="1">
                <a:off x="353089" y="3517230"/>
                <a:ext cx="1323420" cy="9726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94" name="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614" y="2461424"/>
            <a:ext cx="226910" cy="119811"/>
          </a:xfrm>
          <a:prstGeom prst="rect">
            <a:avLst/>
          </a:prstGeom>
        </p:spPr>
      </p:pic>
      <p:sp>
        <p:nvSpPr>
          <p:cNvPr id="95" name="object 26"/>
          <p:cNvSpPr/>
          <p:nvPr/>
        </p:nvSpPr>
        <p:spPr>
          <a:xfrm>
            <a:off x="562013" y="2310307"/>
            <a:ext cx="292100" cy="138430"/>
          </a:xfrm>
          <a:custGeom>
            <a:avLst/>
            <a:gdLst/>
            <a:ahLst/>
            <a:cxnLst/>
            <a:rect l="l" t="t" r="r" b="b"/>
            <a:pathLst>
              <a:path w="292100" h="138430">
                <a:moveTo>
                  <a:pt x="0" y="137998"/>
                </a:moveTo>
                <a:lnTo>
                  <a:pt x="132283" y="5702"/>
                </a:lnTo>
                <a:lnTo>
                  <a:pt x="135928" y="2044"/>
                </a:lnTo>
                <a:lnTo>
                  <a:pt x="140881" y="0"/>
                </a:lnTo>
                <a:lnTo>
                  <a:pt x="146050" y="0"/>
                </a:lnTo>
                <a:lnTo>
                  <a:pt x="151218" y="0"/>
                </a:lnTo>
                <a:lnTo>
                  <a:pt x="156171" y="2044"/>
                </a:lnTo>
                <a:lnTo>
                  <a:pt x="159829" y="5702"/>
                </a:lnTo>
                <a:lnTo>
                  <a:pt x="292100" y="137998"/>
                </a:lnTo>
              </a:path>
            </a:pathLst>
          </a:custGeom>
          <a:ln w="12700">
            <a:solidFill>
              <a:srgbClr val="D5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29334" y="2814121"/>
            <a:ext cx="5510805" cy="1993738"/>
          </a:xfrm>
          <a:prstGeom prst="rect">
            <a:avLst/>
          </a:prstGeom>
        </p:spPr>
      </p:pic>
      <p:sp>
        <p:nvSpPr>
          <p:cNvPr id="96" name="object 27"/>
          <p:cNvSpPr/>
          <p:nvPr/>
        </p:nvSpPr>
        <p:spPr>
          <a:xfrm>
            <a:off x="386534" y="6832600"/>
            <a:ext cx="1316990" cy="0"/>
          </a:xfrm>
          <a:custGeom>
            <a:avLst/>
            <a:gdLst/>
            <a:ahLst/>
            <a:cxnLst/>
            <a:rect l="l" t="t" r="r" b="b"/>
            <a:pathLst>
              <a:path w="1316989">
                <a:moveTo>
                  <a:pt x="0" y="0"/>
                </a:moveTo>
                <a:lnTo>
                  <a:pt x="131640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51154" y="584327"/>
            <a:ext cx="65639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000" b="1" spc="80" dirty="0">
                <a:solidFill>
                  <a:srgbClr val="999999"/>
                </a:solidFill>
                <a:latin typeface="Trebuchet MS"/>
                <a:cs typeface="Trebuchet MS"/>
              </a:rPr>
              <a:t>Informação</a:t>
            </a:r>
            <a:r>
              <a:rPr sz="1000" b="1" spc="-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b="1" spc="55" dirty="0">
                <a:solidFill>
                  <a:srgbClr val="999999"/>
                </a:solidFill>
                <a:latin typeface="Trebuchet MS"/>
                <a:cs typeface="Trebuchet MS"/>
              </a:rPr>
              <a:t>confidencial</a:t>
            </a:r>
            <a:r>
              <a:rPr sz="1000" b="1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80" dirty="0">
                <a:solidFill>
                  <a:srgbClr val="999999"/>
                </a:solidFill>
                <a:latin typeface="Trebuchet MS"/>
                <a:cs typeface="Trebuchet MS"/>
              </a:rPr>
              <a:t>-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Este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documento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5" dirty="0">
                <a:solidFill>
                  <a:srgbClr val="999999"/>
                </a:solidFill>
                <a:latin typeface="Trebuchet MS"/>
                <a:cs typeface="Trebuchet MS"/>
              </a:rPr>
              <a:t>foi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classificado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pela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Área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de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Capacitação,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acesso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5" dirty="0">
                <a:solidFill>
                  <a:srgbClr val="999999"/>
                </a:solidFill>
                <a:latin typeface="Trebuchet MS"/>
                <a:cs typeface="Trebuchet MS"/>
              </a:rPr>
              <a:t>está </a:t>
            </a:r>
            <a:r>
              <a:rPr sz="1000" spc="-2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autorizado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exclusivamente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SPC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5" dirty="0">
                <a:solidFill>
                  <a:srgbClr val="999999"/>
                </a:solidFill>
                <a:latin typeface="Trebuchet MS"/>
                <a:cs typeface="Trebuchet MS"/>
              </a:rPr>
              <a:t>Brasil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Poder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Judiciário.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59054" y="558800"/>
            <a:ext cx="0" cy="508000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ln w="6350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58633" y="1640493"/>
            <a:ext cx="7392034" cy="120650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500"/>
              </a:lnSpc>
              <a:spcBef>
                <a:spcPts val="500"/>
              </a:spcBef>
            </a:pPr>
            <a:r>
              <a:rPr spc="-480" dirty="0"/>
              <a:t>1.2</a:t>
            </a:r>
            <a:r>
              <a:rPr spc="-335" dirty="0"/>
              <a:t> </a:t>
            </a:r>
            <a:r>
              <a:rPr spc="65" dirty="0"/>
              <a:t>Realizando</a:t>
            </a:r>
            <a:r>
              <a:rPr spc="-335" dirty="0"/>
              <a:t> </a:t>
            </a:r>
            <a:r>
              <a:rPr spc="290" dirty="0"/>
              <a:t>uma</a:t>
            </a:r>
            <a:r>
              <a:rPr spc="-335" dirty="0"/>
              <a:t> </a:t>
            </a:r>
            <a:r>
              <a:rPr spc="120" dirty="0"/>
              <a:t>consulta  </a:t>
            </a:r>
            <a:r>
              <a:rPr spc="140" dirty="0"/>
              <a:t>de</a:t>
            </a:r>
            <a:r>
              <a:rPr spc="-325" dirty="0"/>
              <a:t> </a:t>
            </a:r>
            <a:r>
              <a:rPr spc="155" dirty="0"/>
              <a:t>inadimplência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471329" y="5132019"/>
            <a:ext cx="5597525" cy="1219200"/>
          </a:xfrm>
          <a:prstGeom prst="rect">
            <a:avLst/>
          </a:prstGeom>
          <a:solidFill>
            <a:srgbClr val="EEEEEE"/>
          </a:solidFill>
        </p:spPr>
        <p:txBody>
          <a:bodyPr vert="horz" wrap="square" lIns="0" tIns="206375" rIns="0" bIns="0" rtlCol="0">
            <a:spAutoFit/>
          </a:bodyPr>
          <a:lstStyle/>
          <a:p>
            <a:pPr marL="203200" marR="233679">
              <a:lnSpc>
                <a:spcPct val="111100"/>
              </a:lnSpc>
              <a:spcBef>
                <a:spcPts val="1625"/>
              </a:spcBef>
            </a:pPr>
            <a:r>
              <a:rPr sz="1500" b="1" spc="-260" dirty="0">
                <a:solidFill>
                  <a:srgbClr val="2966F5"/>
                </a:solidFill>
                <a:latin typeface="Tahoma"/>
                <a:cs typeface="Tahoma"/>
              </a:rPr>
              <a:t>1º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35" dirty="0">
                <a:solidFill>
                  <a:srgbClr val="2966F5"/>
                </a:solidFill>
                <a:latin typeface="Tahoma"/>
                <a:cs typeface="Tahoma"/>
              </a:rPr>
              <a:t>passo: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spc="95" dirty="0">
                <a:solidFill>
                  <a:srgbClr val="333333"/>
                </a:solidFill>
                <a:latin typeface="Lucida Sans Unicode"/>
                <a:cs typeface="Lucida Sans Unicode"/>
              </a:rPr>
              <a:t>para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" dirty="0">
                <a:solidFill>
                  <a:srgbClr val="333333"/>
                </a:solidFill>
                <a:latin typeface="Lucida Sans Unicode"/>
                <a:cs typeface="Lucida Sans Unicode"/>
              </a:rPr>
              <a:t>realizar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85" dirty="0">
                <a:solidFill>
                  <a:srgbClr val="333333"/>
                </a:solidFill>
                <a:latin typeface="Lucida Sans Unicode"/>
                <a:cs typeface="Lucida Sans Unicode"/>
              </a:rPr>
              <a:t>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consulta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inadimplência, 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no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painel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controle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do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sistema,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clique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14" dirty="0">
                <a:solidFill>
                  <a:srgbClr val="333333"/>
                </a:solidFill>
                <a:latin typeface="Lucida Sans Unicode"/>
                <a:cs typeface="Lucida Sans Unicode"/>
              </a:rPr>
              <a:t>em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5" dirty="0">
                <a:solidFill>
                  <a:srgbClr val="333333"/>
                </a:solidFill>
                <a:latin typeface="Lucida Sans Unicode"/>
                <a:cs typeface="Lucida Sans Unicode"/>
              </a:rPr>
              <a:t>SPC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5" dirty="0">
                <a:solidFill>
                  <a:srgbClr val="333333"/>
                </a:solidFill>
                <a:latin typeface="Lucida Sans Unicode"/>
                <a:cs typeface="Lucida Sans Unicode"/>
              </a:rPr>
              <a:t>JUD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385" dirty="0">
                <a:solidFill>
                  <a:srgbClr val="333333"/>
                </a:solidFill>
                <a:latin typeface="Lucida Sans Unicode"/>
                <a:cs typeface="Lucida Sans Unicode"/>
              </a:rPr>
              <a:t>&gt; </a:t>
            </a:r>
            <a:r>
              <a:rPr sz="1500" spc="-459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15" dirty="0">
                <a:solidFill>
                  <a:srgbClr val="333333"/>
                </a:solidFill>
                <a:latin typeface="Lucida Sans Unicode"/>
                <a:cs typeface="Lucida Sans Unicode"/>
              </a:rPr>
              <a:t>CONSULTAS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385" dirty="0">
                <a:solidFill>
                  <a:srgbClr val="333333"/>
                </a:solidFill>
                <a:latin typeface="Lucida Sans Unicode"/>
                <a:cs typeface="Lucida Sans Unicode"/>
              </a:rPr>
              <a:t>&gt;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Consulta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inadimplência.</a:t>
            </a:r>
            <a:endParaRPr sz="1500" dirty="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62951" y="3125298"/>
            <a:ext cx="5298440" cy="129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 spc="-5" dirty="0">
                <a:solidFill>
                  <a:srgbClr val="333333"/>
                </a:solidFill>
                <a:latin typeface="Lucida Sans Unicode"/>
                <a:cs typeface="Lucida Sans Unicode"/>
              </a:rPr>
              <a:t>As 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consultas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inadimplência </a:t>
            </a:r>
            <a:r>
              <a:rPr sz="1500" spc="100" dirty="0">
                <a:solidFill>
                  <a:srgbClr val="333333"/>
                </a:solidFill>
                <a:latin typeface="Lucida Sans Unicode"/>
                <a:cs typeface="Lucida Sans Unicode"/>
              </a:rPr>
              <a:t>também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são </a:t>
            </a:r>
            <a:r>
              <a:rPr sz="1500" spc="8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disponibilizadas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5" dirty="0">
                <a:solidFill>
                  <a:srgbClr val="333333"/>
                </a:solidFill>
                <a:latin typeface="Lucida Sans Unicode"/>
                <a:cs typeface="Lucida Sans Unicode"/>
              </a:rPr>
              <a:t>na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0" dirty="0">
                <a:solidFill>
                  <a:srgbClr val="333333"/>
                </a:solidFill>
                <a:latin typeface="Lucida Sans Unicode"/>
                <a:cs typeface="Lucida Sans Unicode"/>
              </a:rPr>
              <a:t>área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20" dirty="0">
                <a:solidFill>
                  <a:srgbClr val="333333"/>
                </a:solidFill>
                <a:latin typeface="Lucida Sans Unicode"/>
                <a:cs typeface="Lucida Sans Unicode"/>
              </a:rPr>
              <a:t>consultas,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e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5" dirty="0">
                <a:solidFill>
                  <a:srgbClr val="333333"/>
                </a:solidFill>
                <a:latin typeface="Lucida Sans Unicode"/>
                <a:cs typeface="Lucida Sans Unicode"/>
              </a:rPr>
              <a:t>nessa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45" dirty="0">
                <a:solidFill>
                  <a:srgbClr val="333333"/>
                </a:solidFill>
                <a:latin typeface="Lucida Sans Unicode"/>
                <a:cs typeface="Lucida Sans Unicode"/>
              </a:rPr>
              <a:t>aba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são </a:t>
            </a:r>
            <a:r>
              <a:rPr sz="1500" spc="-459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0" dirty="0">
                <a:solidFill>
                  <a:srgbClr val="333333"/>
                </a:solidFill>
                <a:latin typeface="Lucida Sans Unicode"/>
                <a:cs typeface="Lucida Sans Unicode"/>
              </a:rPr>
              <a:t>apresentadas </a:t>
            </a: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todas </a:t>
            </a:r>
            <a:r>
              <a:rPr sz="1500" spc="100" dirty="0">
                <a:solidFill>
                  <a:srgbClr val="333333"/>
                </a:solidFill>
                <a:latin typeface="Lucida Sans Unicode"/>
                <a:cs typeface="Lucida Sans Unicode"/>
              </a:rPr>
              <a:t>as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informações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provenientes </a:t>
            </a:r>
            <a:r>
              <a:rPr sz="1500" spc="125" dirty="0">
                <a:solidFill>
                  <a:srgbClr val="333333"/>
                </a:solidFill>
                <a:latin typeface="Lucida Sans Unicode"/>
                <a:cs typeface="Lucida Sans Unicode"/>
              </a:rPr>
              <a:t>da </a:t>
            </a:r>
            <a:r>
              <a:rPr sz="1500" spc="13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base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do </a:t>
            </a:r>
            <a:r>
              <a:rPr sz="1500" spc="75" dirty="0">
                <a:solidFill>
                  <a:srgbClr val="333333"/>
                </a:solidFill>
                <a:latin typeface="Lucida Sans Unicode"/>
                <a:cs typeface="Lucida Sans Unicode"/>
              </a:rPr>
              <a:t>SPC </a:t>
            </a:r>
            <a:r>
              <a:rPr sz="1500" spc="10" dirty="0">
                <a:solidFill>
                  <a:srgbClr val="333333"/>
                </a:solidFill>
                <a:latin typeface="Lucida Sans Unicode"/>
                <a:cs typeface="Lucida Sans Unicode"/>
              </a:rPr>
              <a:t>Brasil </a:t>
            </a:r>
            <a:r>
              <a:rPr sz="1500" spc="-45" dirty="0">
                <a:solidFill>
                  <a:srgbClr val="333333"/>
                </a:solidFill>
                <a:latin typeface="Lucida Sans Unicode"/>
                <a:cs typeface="Lucida Sans Unicode"/>
              </a:rPr>
              <a:t>e, </a:t>
            </a:r>
            <a:r>
              <a:rPr sz="1500" dirty="0">
                <a:solidFill>
                  <a:srgbClr val="333333"/>
                </a:solidFill>
                <a:latin typeface="Lucida Sans Unicode"/>
                <a:cs typeface="Lucida Sans Unicode"/>
              </a:rPr>
              <a:t>inclusive, </a:t>
            </a: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os </a:t>
            </a:r>
            <a:r>
              <a:rPr sz="1500" spc="5" dirty="0">
                <a:solidFill>
                  <a:srgbClr val="333333"/>
                </a:solidFill>
                <a:latin typeface="Lucida Sans Unicode"/>
                <a:cs typeface="Lucida Sans Unicode"/>
              </a:rPr>
              <a:t>registros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ativos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do </a:t>
            </a: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banco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5" dirty="0">
                <a:solidFill>
                  <a:srgbClr val="333333"/>
                </a:solidFill>
                <a:latin typeface="Lucida Sans Unicode"/>
                <a:cs typeface="Lucida Sans Unicode"/>
              </a:rPr>
              <a:t>dados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do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Serasa.</a:t>
            </a:r>
            <a:endParaRPr sz="1500" dirty="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62951" y="4674444"/>
            <a:ext cx="49441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Veja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como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" dirty="0">
                <a:solidFill>
                  <a:srgbClr val="333333"/>
                </a:solidFill>
                <a:latin typeface="Lucida Sans Unicode"/>
                <a:cs typeface="Lucida Sans Unicode"/>
              </a:rPr>
              <a:t>realizar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14" dirty="0">
                <a:solidFill>
                  <a:srgbClr val="333333"/>
                </a:solidFill>
                <a:latin typeface="Lucida Sans Unicode"/>
                <a:cs typeface="Lucida Sans Unicode"/>
              </a:rPr>
              <a:t>uma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consulta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inadimplência: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642614" y="3153994"/>
            <a:ext cx="5597525" cy="1120775"/>
          </a:xfrm>
          <a:prstGeom prst="rect">
            <a:avLst/>
          </a:prstGeom>
          <a:solidFill>
            <a:srgbClr val="EEEEEE"/>
          </a:solidFill>
        </p:spPr>
        <p:txBody>
          <a:bodyPr vert="horz" wrap="square" lIns="0" tIns="157480" rIns="0" bIns="0" rtlCol="0">
            <a:spAutoFit/>
          </a:bodyPr>
          <a:lstStyle/>
          <a:p>
            <a:pPr marL="203200" marR="490855">
              <a:lnSpc>
                <a:spcPct val="111100"/>
              </a:lnSpc>
              <a:spcBef>
                <a:spcPts val="1240"/>
              </a:spcBef>
            </a:pPr>
            <a:r>
              <a:rPr sz="1500" b="1" spc="-114" dirty="0">
                <a:solidFill>
                  <a:srgbClr val="2966F5"/>
                </a:solidFill>
                <a:latin typeface="Tahoma"/>
                <a:cs typeface="Tahoma"/>
              </a:rPr>
              <a:t>2º </a:t>
            </a:r>
            <a:r>
              <a:rPr sz="1500" b="1" spc="35" dirty="0">
                <a:solidFill>
                  <a:srgbClr val="2966F5"/>
                </a:solidFill>
                <a:latin typeface="Tahoma"/>
                <a:cs typeface="Tahoma"/>
              </a:rPr>
              <a:t>passo: 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selecione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o </a:t>
            </a:r>
            <a:r>
              <a:rPr sz="1500" spc="5" dirty="0">
                <a:solidFill>
                  <a:srgbClr val="333333"/>
                </a:solidFill>
                <a:latin typeface="Lucida Sans Unicode"/>
                <a:cs typeface="Lucida Sans Unicode"/>
              </a:rPr>
              <a:t>tipo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documento </a:t>
            </a:r>
            <a:r>
              <a:rPr sz="1500" spc="85" dirty="0">
                <a:solidFill>
                  <a:srgbClr val="333333"/>
                </a:solidFill>
                <a:latin typeface="Lucida Sans Unicode"/>
                <a:cs typeface="Lucida Sans Unicode"/>
              </a:rPr>
              <a:t>(pessoa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física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ou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0" dirty="0">
                <a:solidFill>
                  <a:srgbClr val="333333"/>
                </a:solidFill>
                <a:latin typeface="Lucida Sans Unicode"/>
                <a:cs typeface="Lucida Sans Unicode"/>
              </a:rPr>
              <a:t>pessoa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jurídica),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informe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o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documento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o </a:t>
            </a:r>
            <a:r>
              <a:rPr sz="1500" spc="-459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número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do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processo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clique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14" dirty="0">
                <a:solidFill>
                  <a:srgbClr val="333333"/>
                </a:solidFill>
                <a:latin typeface="Lucida Sans Unicode"/>
                <a:cs typeface="Lucida Sans Unicode"/>
              </a:rPr>
              <a:t>em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" dirty="0">
                <a:solidFill>
                  <a:srgbClr val="333333"/>
                </a:solidFill>
                <a:latin typeface="Lucida Sans Unicode"/>
                <a:cs typeface="Lucida Sans Unicode"/>
              </a:rPr>
              <a:t>“Consultar”.</a:t>
            </a:r>
            <a:endParaRPr sz="1500">
              <a:latin typeface="Lucida Sans Unicode"/>
              <a:cs typeface="Lucida Sans Unicode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75570" y="6828438"/>
            <a:ext cx="2004082" cy="156543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629917" y="6292061"/>
            <a:ext cx="4833620" cy="2582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 spc="5" dirty="0">
                <a:solidFill>
                  <a:srgbClr val="333333"/>
                </a:solidFill>
                <a:latin typeface="Lucida Sans Unicode"/>
                <a:cs typeface="Lucida Sans Unicode"/>
              </a:rPr>
              <a:t>Ao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executar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5" dirty="0">
                <a:solidFill>
                  <a:srgbClr val="333333"/>
                </a:solidFill>
                <a:latin typeface="Lucida Sans Unicode"/>
                <a:cs typeface="Lucida Sans Unicode"/>
              </a:rPr>
              <a:t>essa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20" dirty="0">
                <a:solidFill>
                  <a:srgbClr val="333333"/>
                </a:solidFill>
                <a:latin typeface="Lucida Sans Unicode"/>
                <a:cs typeface="Lucida Sans Unicode"/>
              </a:rPr>
              <a:t>consulta,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serão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0" dirty="0">
                <a:solidFill>
                  <a:srgbClr val="333333"/>
                </a:solidFill>
                <a:latin typeface="Lucida Sans Unicode"/>
                <a:cs typeface="Lucida Sans Unicode"/>
              </a:rPr>
              <a:t>apresentadas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0" dirty="0">
                <a:solidFill>
                  <a:srgbClr val="333333"/>
                </a:solidFill>
                <a:latin typeface="Lucida Sans Unicode"/>
                <a:cs typeface="Lucida Sans Unicode"/>
              </a:rPr>
              <a:t>as </a:t>
            </a:r>
            <a:r>
              <a:rPr sz="1500" spc="-459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seguintes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informações:</a:t>
            </a:r>
            <a:endParaRPr sz="15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00">
              <a:latin typeface="Lucida Sans Unicode"/>
              <a:cs typeface="Lucida Sans Unicode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Dados</a:t>
            </a:r>
            <a:r>
              <a:rPr sz="1500" spc="-8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5" dirty="0">
                <a:solidFill>
                  <a:srgbClr val="333333"/>
                </a:solidFill>
                <a:latin typeface="Lucida Sans Unicode"/>
                <a:cs typeface="Lucida Sans Unicode"/>
              </a:rPr>
              <a:t>cadastrais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do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consultado</a:t>
            </a:r>
            <a:endParaRPr sz="15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333333"/>
              </a:buClr>
              <a:buFont typeface="Lucida Sans Unicode"/>
              <a:buChar char="•"/>
            </a:pPr>
            <a:endParaRPr sz="1400">
              <a:latin typeface="Lucida Sans Unicode"/>
              <a:cs typeface="Lucida Sans Unicode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500" spc="5" dirty="0">
                <a:solidFill>
                  <a:srgbClr val="333333"/>
                </a:solidFill>
                <a:latin typeface="Lucida Sans Unicode"/>
                <a:cs typeface="Lucida Sans Unicode"/>
              </a:rPr>
              <a:t>Registro</a:t>
            </a:r>
            <a:r>
              <a:rPr sz="1500" spc="-9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</a:t>
            </a:r>
            <a:r>
              <a:rPr sz="1500" spc="-9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5" dirty="0">
                <a:solidFill>
                  <a:srgbClr val="333333"/>
                </a:solidFill>
                <a:latin typeface="Lucida Sans Unicode"/>
                <a:cs typeface="Lucida Sans Unicode"/>
              </a:rPr>
              <a:t>SPC/Serasa</a:t>
            </a:r>
            <a:endParaRPr sz="15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333333"/>
              </a:buClr>
              <a:buFont typeface="Lucida Sans Unicode"/>
              <a:buChar char="•"/>
            </a:pPr>
            <a:endParaRPr sz="1400">
              <a:latin typeface="Lucida Sans Unicode"/>
              <a:cs typeface="Lucida Sans Unicode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500" spc="5" dirty="0">
                <a:solidFill>
                  <a:srgbClr val="333333"/>
                </a:solidFill>
                <a:latin typeface="Lucida Sans Unicode"/>
                <a:cs typeface="Lucida Sans Unicode"/>
              </a:rPr>
              <a:t>Registro</a:t>
            </a:r>
            <a:r>
              <a:rPr sz="1500" spc="-9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</a:t>
            </a:r>
            <a:r>
              <a:rPr sz="1500" spc="-8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5" dirty="0">
                <a:solidFill>
                  <a:srgbClr val="333333"/>
                </a:solidFill>
                <a:latin typeface="Lucida Sans Unicode"/>
                <a:cs typeface="Lucida Sans Unicode"/>
              </a:rPr>
              <a:t>cheque</a:t>
            </a:r>
            <a:r>
              <a:rPr sz="1500" spc="-9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dirty="0">
                <a:solidFill>
                  <a:srgbClr val="333333"/>
                </a:solidFill>
                <a:latin typeface="Lucida Sans Unicode"/>
                <a:cs typeface="Lucida Sans Unicode"/>
              </a:rPr>
              <a:t>lojista</a:t>
            </a:r>
            <a:endParaRPr sz="15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333333"/>
              </a:buClr>
              <a:buFont typeface="Lucida Sans Unicode"/>
              <a:buChar char="•"/>
            </a:pPr>
            <a:endParaRPr sz="1400">
              <a:latin typeface="Lucida Sans Unicode"/>
              <a:cs typeface="Lucida Sans Unicode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500" spc="5" dirty="0">
                <a:solidFill>
                  <a:srgbClr val="333333"/>
                </a:solidFill>
                <a:latin typeface="Lucida Sans Unicode"/>
                <a:cs typeface="Lucida Sans Unicode"/>
              </a:rPr>
              <a:t>Registro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informações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do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Poder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Judiciário</a:t>
            </a:r>
            <a:endParaRPr sz="1500">
              <a:latin typeface="Lucida Sans Unicode"/>
              <a:cs typeface="Lucida Sans Unicode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0" y="1625600"/>
            <a:ext cx="2036445" cy="7721600"/>
            <a:chOff x="0" y="1625600"/>
            <a:chExt cx="2036445" cy="7721600"/>
          </a:xfrm>
        </p:grpSpPr>
        <p:sp>
          <p:nvSpPr>
            <p:cNvPr id="14" name="object 14"/>
            <p:cNvSpPr/>
            <p:nvPr/>
          </p:nvSpPr>
          <p:spPr>
            <a:xfrm>
              <a:off x="0" y="1625600"/>
              <a:ext cx="2036445" cy="7721600"/>
            </a:xfrm>
            <a:custGeom>
              <a:avLst/>
              <a:gdLst/>
              <a:ahLst/>
              <a:cxnLst/>
              <a:rect l="l" t="t" r="r" b="b"/>
              <a:pathLst>
                <a:path w="2036445" h="7721600">
                  <a:moveTo>
                    <a:pt x="2036406" y="0"/>
                  </a:moveTo>
                  <a:lnTo>
                    <a:pt x="0" y="0"/>
                  </a:lnTo>
                  <a:lnTo>
                    <a:pt x="0" y="7721600"/>
                  </a:lnTo>
                  <a:lnTo>
                    <a:pt x="2036406" y="7721600"/>
                  </a:lnTo>
                  <a:lnTo>
                    <a:pt x="203640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59999" y="26967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59999" y="36111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59999" y="45255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59999" y="1985599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956899" y="2144222"/>
            <a:ext cx="3746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333333"/>
                </a:solidFill>
                <a:latin typeface="Arial"/>
                <a:cs typeface="Arial"/>
              </a:rPr>
              <a:t>Início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59999" y="2100962"/>
            <a:ext cx="1316990" cy="4050665"/>
            <a:chOff x="359999" y="2100962"/>
            <a:chExt cx="1316990" cy="4050665"/>
          </a:xfrm>
        </p:grpSpPr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546" y="2258429"/>
              <a:ext cx="226910" cy="11981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67945" y="2107312"/>
              <a:ext cx="292100" cy="138430"/>
            </a:xfrm>
            <a:custGeom>
              <a:avLst/>
              <a:gdLst/>
              <a:ahLst/>
              <a:cxnLst/>
              <a:rect l="l" t="t" r="r" b="b"/>
              <a:pathLst>
                <a:path w="292100" h="138430">
                  <a:moveTo>
                    <a:pt x="0" y="137998"/>
                  </a:moveTo>
                  <a:lnTo>
                    <a:pt x="132283" y="5702"/>
                  </a:lnTo>
                  <a:lnTo>
                    <a:pt x="135928" y="2044"/>
                  </a:lnTo>
                  <a:lnTo>
                    <a:pt x="140881" y="0"/>
                  </a:lnTo>
                  <a:lnTo>
                    <a:pt x="146050" y="0"/>
                  </a:lnTo>
                  <a:lnTo>
                    <a:pt x="151218" y="0"/>
                  </a:lnTo>
                  <a:lnTo>
                    <a:pt x="156171" y="2044"/>
                  </a:lnTo>
                  <a:lnTo>
                    <a:pt x="159829" y="5702"/>
                  </a:lnTo>
                  <a:lnTo>
                    <a:pt x="292100" y="137998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59999" y="2899999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74710" y="3045307"/>
              <a:ext cx="285750" cy="217804"/>
            </a:xfrm>
            <a:custGeom>
              <a:avLst/>
              <a:gdLst/>
              <a:ahLst/>
              <a:cxnLst/>
              <a:rect l="l" t="t" r="r" b="b"/>
              <a:pathLst>
                <a:path w="285750" h="217804">
                  <a:moveTo>
                    <a:pt x="33058" y="0"/>
                  </a:moveTo>
                  <a:lnTo>
                    <a:pt x="46031" y="47513"/>
                  </a:lnTo>
                  <a:lnTo>
                    <a:pt x="49031" y="92971"/>
                  </a:lnTo>
                  <a:lnTo>
                    <a:pt x="42237" y="136411"/>
                  </a:lnTo>
                  <a:lnTo>
                    <a:pt x="25833" y="177869"/>
                  </a:lnTo>
                  <a:lnTo>
                    <a:pt x="0" y="217385"/>
                  </a:lnTo>
                  <a:lnTo>
                    <a:pt x="233946" y="217385"/>
                  </a:lnTo>
                  <a:lnTo>
                    <a:pt x="261541" y="179106"/>
                  </a:lnTo>
                  <a:lnTo>
                    <a:pt x="278643" y="138227"/>
                  </a:lnTo>
                  <a:lnTo>
                    <a:pt x="285251" y="94749"/>
                  </a:lnTo>
                  <a:lnTo>
                    <a:pt x="281367" y="48673"/>
                  </a:lnTo>
                  <a:lnTo>
                    <a:pt x="266992" y="0"/>
                  </a:lnTo>
                  <a:lnTo>
                    <a:pt x="33058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59999" y="38144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2966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36106" y="417550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9209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67945" y="4078132"/>
              <a:ext cx="97790" cy="635"/>
            </a:xfrm>
            <a:custGeom>
              <a:avLst/>
              <a:gdLst/>
              <a:ahLst/>
              <a:cxnLst/>
              <a:rect l="l" t="t" r="r" b="b"/>
              <a:pathLst>
                <a:path w="97790" h="635">
                  <a:moveTo>
                    <a:pt x="-6350" y="253"/>
                  </a:moveTo>
                  <a:lnTo>
                    <a:pt x="103720" y="253"/>
                  </a:lnTo>
                </a:path>
              </a:pathLst>
            </a:custGeom>
            <a:ln w="132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67945" y="3922354"/>
              <a:ext cx="292100" cy="194945"/>
            </a:xfrm>
            <a:custGeom>
              <a:avLst/>
              <a:gdLst/>
              <a:ahLst/>
              <a:cxnLst/>
              <a:rect l="l" t="t" r="r" b="b"/>
              <a:pathLst>
                <a:path w="292100" h="194945">
                  <a:moveTo>
                    <a:pt x="77901" y="194729"/>
                  </a:moveTo>
                  <a:lnTo>
                    <a:pt x="38950" y="194729"/>
                  </a:lnTo>
                  <a:lnTo>
                    <a:pt x="23788" y="191668"/>
                  </a:lnTo>
                  <a:lnTo>
                    <a:pt x="11407" y="183321"/>
                  </a:lnTo>
                  <a:lnTo>
                    <a:pt x="3060" y="170940"/>
                  </a:lnTo>
                  <a:lnTo>
                    <a:pt x="0" y="155778"/>
                  </a:lnTo>
                  <a:lnTo>
                    <a:pt x="0" y="38938"/>
                  </a:lnTo>
                  <a:lnTo>
                    <a:pt x="3060" y="23783"/>
                  </a:lnTo>
                  <a:lnTo>
                    <a:pt x="11407" y="11406"/>
                  </a:lnTo>
                  <a:lnTo>
                    <a:pt x="23788" y="3060"/>
                  </a:lnTo>
                  <a:lnTo>
                    <a:pt x="38950" y="0"/>
                  </a:lnTo>
                  <a:lnTo>
                    <a:pt x="253161" y="0"/>
                  </a:lnTo>
                  <a:lnTo>
                    <a:pt x="268316" y="3060"/>
                  </a:lnTo>
                  <a:lnTo>
                    <a:pt x="280693" y="11406"/>
                  </a:lnTo>
                  <a:lnTo>
                    <a:pt x="289039" y="23783"/>
                  </a:lnTo>
                  <a:lnTo>
                    <a:pt x="292099" y="38938"/>
                  </a:lnTo>
                  <a:lnTo>
                    <a:pt x="292099" y="136309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8176" y="4042572"/>
              <a:ext cx="178219" cy="17823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59999" y="47288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78900" y="4839924"/>
              <a:ext cx="247650" cy="285750"/>
            </a:xfrm>
            <a:custGeom>
              <a:avLst/>
              <a:gdLst/>
              <a:ahLst/>
              <a:cxnLst/>
              <a:rect l="l" t="t" r="r" b="b"/>
              <a:pathLst>
                <a:path w="247650" h="285750">
                  <a:moveTo>
                    <a:pt x="247650" y="266700"/>
                  </a:moveTo>
                  <a:lnTo>
                    <a:pt x="246152" y="274112"/>
                  </a:lnTo>
                  <a:lnTo>
                    <a:pt x="242068" y="280168"/>
                  </a:lnTo>
                  <a:lnTo>
                    <a:pt x="236012" y="284252"/>
                  </a:lnTo>
                  <a:lnTo>
                    <a:pt x="228600" y="285750"/>
                  </a:lnTo>
                  <a:lnTo>
                    <a:pt x="19050" y="285750"/>
                  </a:lnTo>
                  <a:lnTo>
                    <a:pt x="11637" y="284252"/>
                  </a:lnTo>
                  <a:lnTo>
                    <a:pt x="5581" y="280168"/>
                  </a:lnTo>
                  <a:lnTo>
                    <a:pt x="1497" y="274112"/>
                  </a:lnTo>
                  <a:lnTo>
                    <a:pt x="0" y="266700"/>
                  </a:lnTo>
                  <a:lnTo>
                    <a:pt x="0" y="19050"/>
                  </a:lnTo>
                  <a:lnTo>
                    <a:pt x="1497" y="11637"/>
                  </a:lnTo>
                  <a:lnTo>
                    <a:pt x="5581" y="5581"/>
                  </a:lnTo>
                  <a:lnTo>
                    <a:pt x="11637" y="1497"/>
                  </a:lnTo>
                  <a:lnTo>
                    <a:pt x="19050" y="0"/>
                  </a:lnTo>
                  <a:lnTo>
                    <a:pt x="154038" y="0"/>
                  </a:lnTo>
                  <a:lnTo>
                    <a:pt x="159080" y="0"/>
                  </a:lnTo>
                  <a:lnTo>
                    <a:pt x="163931" y="2006"/>
                  </a:lnTo>
                  <a:lnTo>
                    <a:pt x="167500" y="5575"/>
                  </a:lnTo>
                  <a:lnTo>
                    <a:pt x="242074" y="80149"/>
                  </a:lnTo>
                  <a:lnTo>
                    <a:pt x="245643" y="83718"/>
                  </a:lnTo>
                  <a:lnTo>
                    <a:pt x="247650" y="88557"/>
                  </a:lnTo>
                  <a:lnTo>
                    <a:pt x="247650" y="93611"/>
                  </a:lnTo>
                  <a:lnTo>
                    <a:pt x="247650" y="26670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950" y="4833574"/>
              <a:ext cx="107950" cy="107950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517000" y="4952420"/>
              <a:ext cx="152400" cy="126364"/>
            </a:xfrm>
            <a:custGeom>
              <a:avLst/>
              <a:gdLst/>
              <a:ahLst/>
              <a:cxnLst/>
              <a:rect l="l" t="t" r="r" b="b"/>
              <a:pathLst>
                <a:path w="152400" h="126364">
                  <a:moveTo>
                    <a:pt x="56121" y="0"/>
                  </a:moveTo>
                  <a:lnTo>
                    <a:pt x="29044" y="36093"/>
                  </a:lnTo>
                  <a:lnTo>
                    <a:pt x="19342" y="40068"/>
                  </a:lnTo>
                  <a:lnTo>
                    <a:pt x="16649" y="39065"/>
                  </a:lnTo>
                  <a:lnTo>
                    <a:pt x="14693" y="37109"/>
                  </a:lnTo>
                  <a:lnTo>
                    <a:pt x="0" y="22428"/>
                  </a:lnTo>
                </a:path>
                <a:path w="152400" h="126364">
                  <a:moveTo>
                    <a:pt x="56121" y="85724"/>
                  </a:moveTo>
                  <a:lnTo>
                    <a:pt x="29044" y="121818"/>
                  </a:lnTo>
                  <a:lnTo>
                    <a:pt x="19342" y="125793"/>
                  </a:lnTo>
                  <a:lnTo>
                    <a:pt x="16649" y="124790"/>
                  </a:lnTo>
                  <a:lnTo>
                    <a:pt x="14693" y="122834"/>
                  </a:lnTo>
                  <a:lnTo>
                    <a:pt x="0" y="108140"/>
                  </a:lnTo>
                </a:path>
                <a:path w="152400" h="126364">
                  <a:moveTo>
                    <a:pt x="95250" y="39903"/>
                  </a:moveTo>
                  <a:lnTo>
                    <a:pt x="152400" y="39903"/>
                  </a:lnTo>
                </a:path>
                <a:path w="152400" h="126364">
                  <a:moveTo>
                    <a:pt x="95250" y="116103"/>
                  </a:moveTo>
                  <a:lnTo>
                    <a:pt x="152400" y="116103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59999" y="54399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59999" y="56432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40576" y="5945925"/>
              <a:ext cx="0" cy="39370"/>
            </a:xfrm>
            <a:custGeom>
              <a:avLst/>
              <a:gdLst/>
              <a:ahLst/>
              <a:cxnLst/>
              <a:rect l="l" t="t" r="r" b="b"/>
              <a:pathLst>
                <a:path h="39370">
                  <a:moveTo>
                    <a:pt x="0" y="0"/>
                  </a:moveTo>
                  <a:lnTo>
                    <a:pt x="0" y="38925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1077" y="5822786"/>
              <a:ext cx="80848" cy="168414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467945" y="5984850"/>
              <a:ext cx="292100" cy="58419"/>
            </a:xfrm>
            <a:custGeom>
              <a:avLst/>
              <a:gdLst/>
              <a:ahLst/>
              <a:cxnLst/>
              <a:rect l="l" t="t" r="r" b="b"/>
              <a:pathLst>
                <a:path w="292100" h="58420">
                  <a:moveTo>
                    <a:pt x="179603" y="0"/>
                  </a:moveTo>
                  <a:lnTo>
                    <a:pt x="173406" y="8121"/>
                  </a:lnTo>
                  <a:lnTo>
                    <a:pt x="165446" y="14249"/>
                  </a:lnTo>
                  <a:lnTo>
                    <a:pt x="156175" y="18120"/>
                  </a:lnTo>
                  <a:lnTo>
                    <a:pt x="146049" y="19469"/>
                  </a:lnTo>
                  <a:lnTo>
                    <a:pt x="135930" y="18120"/>
                  </a:lnTo>
                  <a:lnTo>
                    <a:pt x="126660" y="14249"/>
                  </a:lnTo>
                  <a:lnTo>
                    <a:pt x="118700" y="8121"/>
                  </a:lnTo>
                  <a:lnTo>
                    <a:pt x="112509" y="0"/>
                  </a:lnTo>
                  <a:lnTo>
                    <a:pt x="0" y="0"/>
                  </a:lnTo>
                  <a:lnTo>
                    <a:pt x="0" y="19469"/>
                  </a:lnTo>
                  <a:lnTo>
                    <a:pt x="3060" y="34623"/>
                  </a:lnTo>
                  <a:lnTo>
                    <a:pt x="11407" y="47001"/>
                  </a:lnTo>
                  <a:lnTo>
                    <a:pt x="23788" y="55346"/>
                  </a:lnTo>
                  <a:lnTo>
                    <a:pt x="38950" y="58407"/>
                  </a:lnTo>
                  <a:lnTo>
                    <a:pt x="253161" y="58407"/>
                  </a:lnTo>
                  <a:lnTo>
                    <a:pt x="268316" y="55346"/>
                  </a:lnTo>
                  <a:lnTo>
                    <a:pt x="280693" y="47001"/>
                  </a:lnTo>
                  <a:lnTo>
                    <a:pt x="289039" y="34623"/>
                  </a:lnTo>
                  <a:lnTo>
                    <a:pt x="292100" y="19469"/>
                  </a:lnTo>
                  <a:lnTo>
                    <a:pt x="292100" y="0"/>
                  </a:lnTo>
                  <a:lnTo>
                    <a:pt x="179603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8872" y="5744800"/>
              <a:ext cx="195751" cy="184716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956899" y="3058623"/>
            <a:ext cx="7404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5" dirty="0">
                <a:solidFill>
                  <a:srgbClr val="333333"/>
                </a:solidFill>
                <a:latin typeface="Arial"/>
                <a:cs typeface="Arial"/>
              </a:rPr>
              <a:t>Introdução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56899" y="3973023"/>
            <a:ext cx="6813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35" dirty="0">
                <a:solidFill>
                  <a:srgbClr val="2966F5"/>
                </a:solidFill>
                <a:latin typeface="Arial"/>
                <a:cs typeface="Arial"/>
              </a:rPr>
              <a:t>Consultas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56899" y="4887423"/>
            <a:ext cx="6737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333333"/>
                </a:solidFill>
                <a:latin typeface="Arial"/>
                <a:cs typeface="Arial"/>
              </a:rPr>
              <a:t>Relatórios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56899" y="5801823"/>
            <a:ext cx="5537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0" dirty="0">
                <a:solidFill>
                  <a:srgbClr val="333333"/>
                </a:solidFill>
                <a:latin typeface="Arial"/>
                <a:cs typeface="Arial"/>
              </a:rPr>
              <a:t>Contato</a:t>
            </a:r>
            <a:endParaRPr sz="10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471329" y="8839200"/>
            <a:ext cx="1153795" cy="508000"/>
          </a:xfrm>
          <a:custGeom>
            <a:avLst/>
            <a:gdLst/>
            <a:ahLst/>
            <a:cxnLst/>
            <a:rect l="l" t="t" r="r" b="b"/>
            <a:pathLst>
              <a:path w="1153795" h="508000">
                <a:moveTo>
                  <a:pt x="1052069" y="0"/>
                </a:moveTo>
                <a:lnTo>
                  <a:pt x="101600" y="0"/>
                </a:lnTo>
                <a:lnTo>
                  <a:pt x="62054" y="7984"/>
                </a:lnTo>
                <a:lnTo>
                  <a:pt x="29759" y="29759"/>
                </a:lnTo>
                <a:lnTo>
                  <a:pt x="7984" y="62054"/>
                </a:lnTo>
                <a:lnTo>
                  <a:pt x="0" y="101600"/>
                </a:lnTo>
                <a:lnTo>
                  <a:pt x="0" y="406400"/>
                </a:lnTo>
                <a:lnTo>
                  <a:pt x="7984" y="445945"/>
                </a:lnTo>
                <a:lnTo>
                  <a:pt x="29759" y="478240"/>
                </a:lnTo>
                <a:lnTo>
                  <a:pt x="62054" y="500015"/>
                </a:lnTo>
                <a:lnTo>
                  <a:pt x="101600" y="508000"/>
                </a:lnTo>
                <a:lnTo>
                  <a:pt x="1052069" y="508000"/>
                </a:lnTo>
                <a:lnTo>
                  <a:pt x="1091614" y="500015"/>
                </a:lnTo>
                <a:lnTo>
                  <a:pt x="1123909" y="478240"/>
                </a:lnTo>
                <a:lnTo>
                  <a:pt x="1145684" y="445945"/>
                </a:lnTo>
                <a:lnTo>
                  <a:pt x="1153669" y="406400"/>
                </a:lnTo>
                <a:lnTo>
                  <a:pt x="1153669" y="101600"/>
                </a:lnTo>
                <a:lnTo>
                  <a:pt x="1145684" y="62054"/>
                </a:lnTo>
                <a:lnTo>
                  <a:pt x="1123909" y="29759"/>
                </a:lnTo>
                <a:lnTo>
                  <a:pt x="1091614" y="7984"/>
                </a:lnTo>
                <a:lnTo>
                  <a:pt x="1052069" y="0"/>
                </a:lnTo>
                <a:close/>
              </a:path>
            </a:pathLst>
          </a:custGeom>
          <a:solidFill>
            <a:srgbClr val="012A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3878829" y="8997822"/>
            <a:ext cx="4191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0" dirty="0">
                <a:solidFill>
                  <a:srgbClr val="FFFFFF"/>
                </a:solidFill>
                <a:latin typeface="Arial"/>
                <a:cs typeface="Arial"/>
              </a:rPr>
              <a:t>Voltar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46" name="object 4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51335" y="9019381"/>
            <a:ext cx="147637" cy="147637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4804994" y="8839200"/>
            <a:ext cx="1153795" cy="508000"/>
          </a:xfrm>
          <a:custGeom>
            <a:avLst/>
            <a:gdLst/>
            <a:ahLst/>
            <a:cxnLst/>
            <a:rect l="l" t="t" r="r" b="b"/>
            <a:pathLst>
              <a:path w="1153795" h="508000">
                <a:moveTo>
                  <a:pt x="1052069" y="0"/>
                </a:moveTo>
                <a:lnTo>
                  <a:pt x="101600" y="0"/>
                </a:lnTo>
                <a:lnTo>
                  <a:pt x="62054" y="7984"/>
                </a:lnTo>
                <a:lnTo>
                  <a:pt x="29759" y="29759"/>
                </a:lnTo>
                <a:lnTo>
                  <a:pt x="7984" y="62054"/>
                </a:lnTo>
                <a:lnTo>
                  <a:pt x="0" y="101600"/>
                </a:lnTo>
                <a:lnTo>
                  <a:pt x="0" y="406400"/>
                </a:lnTo>
                <a:lnTo>
                  <a:pt x="7984" y="445945"/>
                </a:lnTo>
                <a:lnTo>
                  <a:pt x="29759" y="478240"/>
                </a:lnTo>
                <a:lnTo>
                  <a:pt x="62054" y="500015"/>
                </a:lnTo>
                <a:lnTo>
                  <a:pt x="101600" y="508000"/>
                </a:lnTo>
                <a:lnTo>
                  <a:pt x="1052069" y="508000"/>
                </a:lnTo>
                <a:lnTo>
                  <a:pt x="1091614" y="500015"/>
                </a:lnTo>
                <a:lnTo>
                  <a:pt x="1123909" y="478240"/>
                </a:lnTo>
                <a:lnTo>
                  <a:pt x="1145684" y="445945"/>
                </a:lnTo>
                <a:lnTo>
                  <a:pt x="1153669" y="406400"/>
                </a:lnTo>
                <a:lnTo>
                  <a:pt x="1153669" y="101600"/>
                </a:lnTo>
                <a:lnTo>
                  <a:pt x="1145684" y="62054"/>
                </a:lnTo>
                <a:lnTo>
                  <a:pt x="1123909" y="29759"/>
                </a:lnTo>
                <a:lnTo>
                  <a:pt x="1091614" y="7984"/>
                </a:lnTo>
                <a:lnTo>
                  <a:pt x="1052069" y="0"/>
                </a:lnTo>
                <a:close/>
              </a:path>
            </a:pathLst>
          </a:custGeom>
          <a:solidFill>
            <a:srgbClr val="012A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4972294" y="8997822"/>
            <a:ext cx="5765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5" dirty="0">
                <a:solidFill>
                  <a:srgbClr val="FFFFFF"/>
                </a:solidFill>
                <a:latin typeface="Arial"/>
                <a:cs typeface="Arial"/>
              </a:rPr>
              <a:t>Avançar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49" name="object 4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627355" y="9019381"/>
            <a:ext cx="147637" cy="147637"/>
          </a:xfrm>
          <a:prstGeom prst="rect">
            <a:avLst/>
          </a:prstGeom>
        </p:spPr>
      </p:pic>
      <p:pic>
        <p:nvPicPr>
          <p:cNvPr id="51" name="Imagem 50"/>
          <p:cNvPicPr/>
          <p:nvPr/>
        </p:nvPicPr>
        <p:blipFill>
          <a:blip r:embed="rId10"/>
          <a:stretch>
            <a:fillRect/>
          </a:stretch>
        </p:blipFill>
        <p:spPr>
          <a:xfrm>
            <a:off x="5774992" y="6828438"/>
            <a:ext cx="3115306" cy="1704975"/>
          </a:xfrm>
          <a:prstGeom prst="rect">
            <a:avLst/>
          </a:prstGeom>
        </p:spPr>
      </p:pic>
      <p:cxnSp>
        <p:nvCxnSpPr>
          <p:cNvPr id="50" name="Conector reto 49"/>
          <p:cNvCxnSpPr/>
          <p:nvPr/>
        </p:nvCxnSpPr>
        <p:spPr>
          <a:xfrm>
            <a:off x="6333151" y="8393871"/>
            <a:ext cx="22507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55" name="Agrupar 54"/>
          <p:cNvGrpSpPr/>
          <p:nvPr/>
        </p:nvGrpSpPr>
        <p:grpSpPr>
          <a:xfrm>
            <a:off x="17158" y="1683481"/>
            <a:ext cx="2036445" cy="7663719"/>
            <a:chOff x="-51864" y="1405303"/>
            <a:chExt cx="2036445" cy="7721600"/>
          </a:xfrm>
        </p:grpSpPr>
        <p:sp>
          <p:nvSpPr>
            <p:cNvPr id="56" name="object 24"/>
            <p:cNvSpPr/>
            <p:nvPr/>
          </p:nvSpPr>
          <p:spPr>
            <a:xfrm>
              <a:off x="-51864" y="1405303"/>
              <a:ext cx="2036445" cy="7721600"/>
            </a:xfrm>
            <a:custGeom>
              <a:avLst/>
              <a:gdLst/>
              <a:ahLst/>
              <a:cxnLst/>
              <a:rect l="l" t="t" r="r" b="b"/>
              <a:pathLst>
                <a:path w="2036445" h="7721600">
                  <a:moveTo>
                    <a:pt x="2036406" y="0"/>
                  </a:moveTo>
                  <a:lnTo>
                    <a:pt x="0" y="0"/>
                  </a:lnTo>
                  <a:lnTo>
                    <a:pt x="0" y="7721600"/>
                  </a:lnTo>
                  <a:lnTo>
                    <a:pt x="2036406" y="7721600"/>
                  </a:lnTo>
                  <a:lnTo>
                    <a:pt x="203640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7" name="object 26"/>
            <p:cNvSpPr/>
            <p:nvPr/>
          </p:nvSpPr>
          <p:spPr>
            <a:xfrm flipV="1">
              <a:off x="373889" y="4525540"/>
              <a:ext cx="1323420" cy="9726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27"/>
            <p:cNvSpPr/>
            <p:nvPr/>
          </p:nvSpPr>
          <p:spPr>
            <a:xfrm>
              <a:off x="306734" y="5483512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28"/>
            <p:cNvSpPr/>
            <p:nvPr/>
          </p:nvSpPr>
          <p:spPr>
            <a:xfrm>
              <a:off x="373889" y="1942027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9"/>
            <p:cNvSpPr txBox="1"/>
            <p:nvPr/>
          </p:nvSpPr>
          <p:spPr>
            <a:xfrm>
              <a:off x="956899" y="2194481"/>
              <a:ext cx="37465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20" dirty="0">
                  <a:latin typeface="Arial"/>
                  <a:cs typeface="Arial"/>
                </a:rPr>
                <a:t>Início</a:t>
              </a:r>
              <a:endParaRPr sz="1000" dirty="0">
                <a:latin typeface="Arial"/>
                <a:cs typeface="Arial"/>
              </a:endParaRPr>
            </a:p>
          </p:txBody>
        </p:sp>
        <p:pic>
          <p:nvPicPr>
            <p:cNvPr id="6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0546" y="2267248"/>
              <a:ext cx="226910" cy="119811"/>
            </a:xfrm>
            <a:prstGeom prst="rect">
              <a:avLst/>
            </a:prstGeom>
          </p:spPr>
        </p:pic>
        <p:sp>
          <p:nvSpPr>
            <p:cNvPr id="62" name="object 32"/>
            <p:cNvSpPr/>
            <p:nvPr/>
          </p:nvSpPr>
          <p:spPr>
            <a:xfrm>
              <a:off x="467945" y="2096229"/>
              <a:ext cx="292100" cy="138430"/>
            </a:xfrm>
            <a:custGeom>
              <a:avLst/>
              <a:gdLst/>
              <a:ahLst/>
              <a:cxnLst/>
              <a:rect l="l" t="t" r="r" b="b"/>
              <a:pathLst>
                <a:path w="292100" h="138430">
                  <a:moveTo>
                    <a:pt x="0" y="137998"/>
                  </a:moveTo>
                  <a:lnTo>
                    <a:pt x="132283" y="5702"/>
                  </a:lnTo>
                  <a:lnTo>
                    <a:pt x="135928" y="2044"/>
                  </a:lnTo>
                  <a:lnTo>
                    <a:pt x="140881" y="0"/>
                  </a:lnTo>
                  <a:lnTo>
                    <a:pt x="146050" y="0"/>
                  </a:lnTo>
                  <a:lnTo>
                    <a:pt x="151218" y="0"/>
                  </a:lnTo>
                  <a:lnTo>
                    <a:pt x="156171" y="2044"/>
                  </a:lnTo>
                  <a:lnTo>
                    <a:pt x="159829" y="5702"/>
                  </a:lnTo>
                  <a:lnTo>
                    <a:pt x="292100" y="137998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33"/>
            <p:cNvSpPr/>
            <p:nvPr/>
          </p:nvSpPr>
          <p:spPr>
            <a:xfrm>
              <a:off x="359999" y="2950258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34"/>
            <p:cNvSpPr/>
            <p:nvPr/>
          </p:nvSpPr>
          <p:spPr>
            <a:xfrm>
              <a:off x="474710" y="3095566"/>
              <a:ext cx="285750" cy="217804"/>
            </a:xfrm>
            <a:custGeom>
              <a:avLst/>
              <a:gdLst/>
              <a:ahLst/>
              <a:cxnLst/>
              <a:rect l="l" t="t" r="r" b="b"/>
              <a:pathLst>
                <a:path w="285750" h="217804">
                  <a:moveTo>
                    <a:pt x="33058" y="0"/>
                  </a:moveTo>
                  <a:lnTo>
                    <a:pt x="46031" y="47513"/>
                  </a:lnTo>
                  <a:lnTo>
                    <a:pt x="49031" y="92971"/>
                  </a:lnTo>
                  <a:lnTo>
                    <a:pt x="42237" y="136411"/>
                  </a:lnTo>
                  <a:lnTo>
                    <a:pt x="25833" y="177869"/>
                  </a:lnTo>
                  <a:lnTo>
                    <a:pt x="0" y="217385"/>
                  </a:lnTo>
                  <a:lnTo>
                    <a:pt x="233946" y="217385"/>
                  </a:lnTo>
                  <a:lnTo>
                    <a:pt x="261541" y="179106"/>
                  </a:lnTo>
                  <a:lnTo>
                    <a:pt x="278643" y="138227"/>
                  </a:lnTo>
                  <a:lnTo>
                    <a:pt x="285251" y="94749"/>
                  </a:lnTo>
                  <a:lnTo>
                    <a:pt x="281367" y="48673"/>
                  </a:lnTo>
                  <a:lnTo>
                    <a:pt x="266992" y="0"/>
                  </a:lnTo>
                  <a:lnTo>
                    <a:pt x="33058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42"/>
            <p:cNvSpPr txBox="1"/>
            <p:nvPr/>
          </p:nvSpPr>
          <p:spPr>
            <a:xfrm>
              <a:off x="956899" y="3108882"/>
              <a:ext cx="74041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45" dirty="0">
                  <a:latin typeface="Arial"/>
                  <a:cs typeface="Arial"/>
                </a:rPr>
                <a:t>Introdução</a:t>
              </a:r>
              <a:endParaRPr sz="1000" dirty="0">
                <a:latin typeface="Arial"/>
                <a:cs typeface="Arial"/>
              </a:endParaRPr>
            </a:p>
          </p:txBody>
        </p:sp>
        <p:grpSp>
          <p:nvGrpSpPr>
            <p:cNvPr id="66" name="Agrupar 65"/>
            <p:cNvGrpSpPr/>
            <p:nvPr/>
          </p:nvGrpSpPr>
          <p:grpSpPr>
            <a:xfrm>
              <a:off x="317512" y="4843379"/>
              <a:ext cx="1617547" cy="508000"/>
              <a:chOff x="359999" y="3814400"/>
              <a:chExt cx="1617547" cy="508000"/>
            </a:xfrm>
          </p:grpSpPr>
          <p:sp>
            <p:nvSpPr>
              <p:cNvPr id="86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8" name="object 39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89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 Eficiência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7" name="Agrupar 66"/>
            <p:cNvGrpSpPr/>
            <p:nvPr/>
          </p:nvGrpSpPr>
          <p:grpSpPr>
            <a:xfrm>
              <a:off x="353089" y="5842173"/>
              <a:ext cx="1270635" cy="508000"/>
              <a:chOff x="359999" y="4728800"/>
              <a:chExt cx="1270635" cy="508000"/>
            </a:xfrm>
          </p:grpSpPr>
          <p:sp>
            <p:nvSpPr>
              <p:cNvPr id="82" name="object 40"/>
              <p:cNvSpPr/>
              <p:nvPr/>
            </p:nvSpPr>
            <p:spPr>
              <a:xfrm>
                <a:off x="359999" y="47288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" name="object 44"/>
              <p:cNvSpPr txBox="1"/>
              <p:nvPr/>
            </p:nvSpPr>
            <p:spPr>
              <a:xfrm>
                <a:off x="956899" y="4887423"/>
                <a:ext cx="673735" cy="17780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20" dirty="0">
                    <a:solidFill>
                      <a:srgbClr val="333333"/>
                    </a:solidFill>
                    <a:latin typeface="Arial"/>
                    <a:cs typeface="Arial"/>
                  </a:rPr>
                  <a:t>Relatórios</a:t>
                </a:r>
                <a:endParaRPr sz="1000" dirty="0">
                  <a:latin typeface="Arial"/>
                  <a:cs typeface="Arial"/>
                </a:endParaRPr>
              </a:p>
            </p:txBody>
          </p:sp>
          <p:sp>
            <p:nvSpPr>
              <p:cNvPr id="84" name="object 48"/>
              <p:cNvSpPr/>
              <p:nvPr/>
            </p:nvSpPr>
            <p:spPr>
              <a:xfrm>
                <a:off x="492790" y="4796352"/>
                <a:ext cx="2476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285750">
                    <a:moveTo>
                      <a:pt x="247650" y="266700"/>
                    </a:moveTo>
                    <a:lnTo>
                      <a:pt x="246152" y="274112"/>
                    </a:lnTo>
                    <a:lnTo>
                      <a:pt x="242068" y="280168"/>
                    </a:lnTo>
                    <a:lnTo>
                      <a:pt x="236012" y="284252"/>
                    </a:lnTo>
                    <a:lnTo>
                      <a:pt x="228600" y="285750"/>
                    </a:lnTo>
                    <a:lnTo>
                      <a:pt x="19050" y="285750"/>
                    </a:lnTo>
                    <a:lnTo>
                      <a:pt x="11637" y="284252"/>
                    </a:lnTo>
                    <a:lnTo>
                      <a:pt x="5581" y="280168"/>
                    </a:lnTo>
                    <a:lnTo>
                      <a:pt x="1497" y="274112"/>
                    </a:lnTo>
                    <a:lnTo>
                      <a:pt x="0" y="266700"/>
                    </a:lnTo>
                    <a:lnTo>
                      <a:pt x="0" y="19050"/>
                    </a:lnTo>
                    <a:lnTo>
                      <a:pt x="1497" y="11637"/>
                    </a:lnTo>
                    <a:lnTo>
                      <a:pt x="5581" y="5581"/>
                    </a:lnTo>
                    <a:lnTo>
                      <a:pt x="11637" y="1497"/>
                    </a:lnTo>
                    <a:lnTo>
                      <a:pt x="19050" y="0"/>
                    </a:lnTo>
                    <a:lnTo>
                      <a:pt x="154038" y="0"/>
                    </a:lnTo>
                    <a:lnTo>
                      <a:pt x="159080" y="0"/>
                    </a:lnTo>
                    <a:lnTo>
                      <a:pt x="163931" y="2006"/>
                    </a:lnTo>
                    <a:lnTo>
                      <a:pt x="167500" y="5575"/>
                    </a:lnTo>
                    <a:lnTo>
                      <a:pt x="242074" y="80149"/>
                    </a:lnTo>
                    <a:lnTo>
                      <a:pt x="245643" y="83718"/>
                    </a:lnTo>
                    <a:lnTo>
                      <a:pt x="247650" y="88557"/>
                    </a:lnTo>
                    <a:lnTo>
                      <a:pt x="247650" y="93611"/>
                    </a:lnTo>
                    <a:lnTo>
                      <a:pt x="247650" y="266700"/>
                    </a:lnTo>
                    <a:close/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" name="object 50"/>
              <p:cNvSpPr/>
              <p:nvPr/>
            </p:nvSpPr>
            <p:spPr>
              <a:xfrm>
                <a:off x="525407" y="4904302"/>
                <a:ext cx="157883" cy="13091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26364">
                    <a:moveTo>
                      <a:pt x="56121" y="0"/>
                    </a:moveTo>
                    <a:lnTo>
                      <a:pt x="29044" y="36093"/>
                    </a:lnTo>
                    <a:lnTo>
                      <a:pt x="19342" y="40068"/>
                    </a:lnTo>
                    <a:lnTo>
                      <a:pt x="16649" y="39065"/>
                    </a:lnTo>
                    <a:lnTo>
                      <a:pt x="14693" y="37109"/>
                    </a:lnTo>
                    <a:lnTo>
                      <a:pt x="0" y="22428"/>
                    </a:lnTo>
                  </a:path>
                  <a:path w="152400" h="126364">
                    <a:moveTo>
                      <a:pt x="56121" y="85724"/>
                    </a:moveTo>
                    <a:lnTo>
                      <a:pt x="29044" y="121818"/>
                    </a:lnTo>
                    <a:lnTo>
                      <a:pt x="19342" y="125793"/>
                    </a:lnTo>
                    <a:lnTo>
                      <a:pt x="16649" y="124790"/>
                    </a:lnTo>
                    <a:lnTo>
                      <a:pt x="14693" y="122834"/>
                    </a:lnTo>
                    <a:lnTo>
                      <a:pt x="0" y="108140"/>
                    </a:lnTo>
                  </a:path>
                  <a:path w="152400" h="126364">
                    <a:moveTo>
                      <a:pt x="95250" y="39903"/>
                    </a:moveTo>
                    <a:lnTo>
                      <a:pt x="152400" y="39903"/>
                    </a:lnTo>
                  </a:path>
                  <a:path w="152400" h="126364">
                    <a:moveTo>
                      <a:pt x="95250" y="116103"/>
                    </a:moveTo>
                    <a:lnTo>
                      <a:pt x="152400" y="116103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68" name="Agrupar 67"/>
            <p:cNvGrpSpPr/>
            <p:nvPr/>
          </p:nvGrpSpPr>
          <p:grpSpPr>
            <a:xfrm>
              <a:off x="373889" y="6760167"/>
              <a:ext cx="1111798" cy="508000"/>
              <a:chOff x="373889" y="6552228"/>
              <a:chExt cx="1111798" cy="508000"/>
            </a:xfrm>
          </p:grpSpPr>
          <p:grpSp>
            <p:nvGrpSpPr>
              <p:cNvPr id="77" name="Agrupar 76"/>
              <p:cNvGrpSpPr/>
              <p:nvPr/>
            </p:nvGrpSpPr>
            <p:grpSpPr>
              <a:xfrm>
                <a:off x="373889" y="6552228"/>
                <a:ext cx="508000" cy="508000"/>
                <a:chOff x="373889" y="5599628"/>
                <a:chExt cx="508000" cy="508000"/>
              </a:xfrm>
            </p:grpSpPr>
            <p:sp>
              <p:nvSpPr>
                <p:cNvPr id="79" name="object 52"/>
                <p:cNvSpPr/>
                <p:nvPr/>
              </p:nvSpPr>
              <p:spPr>
                <a:xfrm>
                  <a:off x="373889" y="5599628"/>
                  <a:ext cx="508000" cy="5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00" h="508000">
                      <a:moveTo>
                        <a:pt x="254000" y="0"/>
                      </a:moveTo>
                      <a:lnTo>
                        <a:pt x="208342" y="4092"/>
                      </a:lnTo>
                      <a:lnTo>
                        <a:pt x="165369" y="15890"/>
                      </a:lnTo>
                      <a:lnTo>
                        <a:pt x="125799" y="34677"/>
                      </a:lnTo>
                      <a:lnTo>
                        <a:pt x="90349" y="59736"/>
                      </a:lnTo>
                      <a:lnTo>
                        <a:pt x="59736" y="90349"/>
                      </a:lnTo>
                      <a:lnTo>
                        <a:pt x="34677" y="125799"/>
                      </a:lnTo>
                      <a:lnTo>
                        <a:pt x="15890" y="165369"/>
                      </a:lnTo>
                      <a:lnTo>
                        <a:pt x="4092" y="208342"/>
                      </a:lnTo>
                      <a:lnTo>
                        <a:pt x="0" y="254000"/>
                      </a:lnTo>
                      <a:lnTo>
                        <a:pt x="4092" y="299657"/>
                      </a:lnTo>
                      <a:lnTo>
                        <a:pt x="15890" y="342630"/>
                      </a:lnTo>
                      <a:lnTo>
                        <a:pt x="34677" y="382200"/>
                      </a:lnTo>
                      <a:lnTo>
                        <a:pt x="59736" y="417650"/>
                      </a:lnTo>
                      <a:lnTo>
                        <a:pt x="90349" y="448263"/>
                      </a:lnTo>
                      <a:lnTo>
                        <a:pt x="125799" y="473322"/>
                      </a:lnTo>
                      <a:lnTo>
                        <a:pt x="165369" y="492109"/>
                      </a:lnTo>
                      <a:lnTo>
                        <a:pt x="208342" y="503907"/>
                      </a:lnTo>
                      <a:lnTo>
                        <a:pt x="254000" y="508000"/>
                      </a:lnTo>
                      <a:lnTo>
                        <a:pt x="299657" y="503907"/>
                      </a:lnTo>
                      <a:lnTo>
                        <a:pt x="342630" y="492109"/>
                      </a:lnTo>
                      <a:lnTo>
                        <a:pt x="382200" y="473322"/>
                      </a:lnTo>
                      <a:lnTo>
                        <a:pt x="417650" y="448263"/>
                      </a:lnTo>
                      <a:lnTo>
                        <a:pt x="448263" y="417650"/>
                      </a:lnTo>
                      <a:lnTo>
                        <a:pt x="473322" y="382200"/>
                      </a:lnTo>
                      <a:lnTo>
                        <a:pt x="492109" y="342630"/>
                      </a:lnTo>
                      <a:lnTo>
                        <a:pt x="503907" y="299657"/>
                      </a:lnTo>
                      <a:lnTo>
                        <a:pt x="508000" y="254000"/>
                      </a:lnTo>
                      <a:lnTo>
                        <a:pt x="503907" y="208342"/>
                      </a:lnTo>
                      <a:lnTo>
                        <a:pt x="492109" y="165369"/>
                      </a:lnTo>
                      <a:lnTo>
                        <a:pt x="473322" y="125799"/>
                      </a:lnTo>
                      <a:lnTo>
                        <a:pt x="448263" y="90349"/>
                      </a:lnTo>
                      <a:lnTo>
                        <a:pt x="417650" y="59736"/>
                      </a:lnTo>
                      <a:lnTo>
                        <a:pt x="382200" y="34677"/>
                      </a:lnTo>
                      <a:lnTo>
                        <a:pt x="342630" y="15890"/>
                      </a:lnTo>
                      <a:lnTo>
                        <a:pt x="299657" y="4092"/>
                      </a:lnTo>
                      <a:lnTo>
                        <a:pt x="2540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0" name="object 55"/>
                <p:cNvSpPr/>
                <p:nvPr/>
              </p:nvSpPr>
              <p:spPr>
                <a:xfrm>
                  <a:off x="481835" y="5941278"/>
                  <a:ext cx="292100" cy="58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100" h="58420">
                      <a:moveTo>
                        <a:pt x="179603" y="0"/>
                      </a:moveTo>
                      <a:lnTo>
                        <a:pt x="173406" y="8121"/>
                      </a:lnTo>
                      <a:lnTo>
                        <a:pt x="165446" y="14249"/>
                      </a:lnTo>
                      <a:lnTo>
                        <a:pt x="156175" y="18120"/>
                      </a:lnTo>
                      <a:lnTo>
                        <a:pt x="146049" y="19469"/>
                      </a:lnTo>
                      <a:lnTo>
                        <a:pt x="135930" y="18120"/>
                      </a:lnTo>
                      <a:lnTo>
                        <a:pt x="126660" y="14249"/>
                      </a:lnTo>
                      <a:lnTo>
                        <a:pt x="118700" y="8121"/>
                      </a:lnTo>
                      <a:lnTo>
                        <a:pt x="112509" y="0"/>
                      </a:lnTo>
                      <a:lnTo>
                        <a:pt x="0" y="0"/>
                      </a:lnTo>
                      <a:lnTo>
                        <a:pt x="0" y="19469"/>
                      </a:lnTo>
                      <a:lnTo>
                        <a:pt x="3060" y="34623"/>
                      </a:lnTo>
                      <a:lnTo>
                        <a:pt x="11407" y="47001"/>
                      </a:lnTo>
                      <a:lnTo>
                        <a:pt x="23788" y="55346"/>
                      </a:lnTo>
                      <a:lnTo>
                        <a:pt x="38950" y="58407"/>
                      </a:lnTo>
                      <a:lnTo>
                        <a:pt x="253161" y="58407"/>
                      </a:lnTo>
                      <a:lnTo>
                        <a:pt x="268316" y="55346"/>
                      </a:lnTo>
                      <a:lnTo>
                        <a:pt x="280693" y="47001"/>
                      </a:lnTo>
                      <a:lnTo>
                        <a:pt x="289039" y="34623"/>
                      </a:lnTo>
                      <a:lnTo>
                        <a:pt x="292100" y="19469"/>
                      </a:lnTo>
                      <a:lnTo>
                        <a:pt x="292100" y="0"/>
                      </a:lnTo>
                      <a:lnTo>
                        <a:pt x="179603" y="0"/>
                      </a:lnTo>
                      <a:close/>
                    </a:path>
                  </a:pathLst>
                </a:custGeom>
                <a:ln w="12700">
                  <a:solidFill>
                    <a:srgbClr val="D5D5D5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81" name="object 56"/>
                <p:cNvPicPr/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540964" y="5701228"/>
                  <a:ext cx="195751" cy="184716"/>
                </a:xfrm>
                <a:prstGeom prst="rect">
                  <a:avLst/>
                </a:prstGeom>
              </p:spPr>
            </p:pic>
          </p:grpSp>
          <p:sp>
            <p:nvSpPr>
              <p:cNvPr id="78" name="object 57"/>
              <p:cNvSpPr txBox="1"/>
              <p:nvPr/>
            </p:nvSpPr>
            <p:spPr>
              <a:xfrm>
                <a:off x="931967" y="6731626"/>
                <a:ext cx="553720" cy="17780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50" dirty="0">
                    <a:solidFill>
                      <a:srgbClr val="333333"/>
                    </a:solidFill>
                    <a:latin typeface="Arial"/>
                    <a:cs typeface="Arial"/>
                  </a:rPr>
                  <a:t>Contato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9" name="Agrupar 68"/>
            <p:cNvGrpSpPr/>
            <p:nvPr/>
          </p:nvGrpSpPr>
          <p:grpSpPr>
            <a:xfrm>
              <a:off x="367034" y="3919001"/>
              <a:ext cx="1617547" cy="508000"/>
              <a:chOff x="359999" y="3814400"/>
              <a:chExt cx="1617547" cy="508000"/>
            </a:xfrm>
          </p:grpSpPr>
          <p:sp>
            <p:nvSpPr>
              <p:cNvPr id="73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2966F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5" name="object 39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76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</a:t>
                </a:r>
                <a:r>
                  <a:rPr lang="pt-BR" sz="1000" b="1" spc="35" dirty="0">
                    <a:solidFill>
                      <a:srgbClr val="2966F5"/>
                    </a:solidFill>
                    <a:latin typeface="Arial"/>
                    <a:cs typeface="Arial"/>
                  </a:rPr>
                  <a:t> Funções</a:t>
                </a:r>
                <a:endParaRPr sz="1000" dirty="0">
                  <a:solidFill>
                    <a:srgbClr val="2966F5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70" name="Agrupar 69"/>
            <p:cNvGrpSpPr/>
            <p:nvPr/>
          </p:nvGrpSpPr>
          <p:grpSpPr>
            <a:xfrm>
              <a:off x="353089" y="2653227"/>
              <a:ext cx="1337790" cy="961263"/>
              <a:chOff x="353089" y="2653227"/>
              <a:chExt cx="1337790" cy="961263"/>
            </a:xfrm>
          </p:grpSpPr>
          <p:sp>
            <p:nvSpPr>
              <p:cNvPr id="71" name="object 25"/>
              <p:cNvSpPr/>
              <p:nvPr/>
            </p:nvSpPr>
            <p:spPr>
              <a:xfrm>
                <a:off x="373889" y="2653227"/>
                <a:ext cx="13169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26"/>
              <p:cNvSpPr/>
              <p:nvPr/>
            </p:nvSpPr>
            <p:spPr>
              <a:xfrm flipV="1">
                <a:off x="353089" y="3517230"/>
                <a:ext cx="1323420" cy="9726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90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4614" y="2461424"/>
            <a:ext cx="226910" cy="119811"/>
          </a:xfrm>
          <a:prstGeom prst="rect">
            <a:avLst/>
          </a:prstGeom>
        </p:spPr>
      </p:pic>
      <p:sp>
        <p:nvSpPr>
          <p:cNvPr id="91" name="object 26"/>
          <p:cNvSpPr/>
          <p:nvPr/>
        </p:nvSpPr>
        <p:spPr>
          <a:xfrm>
            <a:off x="562013" y="2310307"/>
            <a:ext cx="292100" cy="138430"/>
          </a:xfrm>
          <a:custGeom>
            <a:avLst/>
            <a:gdLst/>
            <a:ahLst/>
            <a:cxnLst/>
            <a:rect l="l" t="t" r="r" b="b"/>
            <a:pathLst>
              <a:path w="292100" h="138430">
                <a:moveTo>
                  <a:pt x="0" y="137998"/>
                </a:moveTo>
                <a:lnTo>
                  <a:pt x="132283" y="5702"/>
                </a:lnTo>
                <a:lnTo>
                  <a:pt x="135928" y="2044"/>
                </a:lnTo>
                <a:lnTo>
                  <a:pt x="140881" y="0"/>
                </a:lnTo>
                <a:lnTo>
                  <a:pt x="146050" y="0"/>
                </a:lnTo>
                <a:lnTo>
                  <a:pt x="151218" y="0"/>
                </a:lnTo>
                <a:lnTo>
                  <a:pt x="156171" y="2044"/>
                </a:lnTo>
                <a:lnTo>
                  <a:pt x="159829" y="5702"/>
                </a:lnTo>
                <a:lnTo>
                  <a:pt x="292100" y="137998"/>
                </a:lnTo>
              </a:path>
            </a:pathLst>
          </a:custGeom>
          <a:ln w="12700">
            <a:solidFill>
              <a:srgbClr val="D5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" name="Imagem 5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15149" y="4322400"/>
            <a:ext cx="5624990" cy="1969661"/>
          </a:xfrm>
          <a:prstGeom prst="rect">
            <a:avLst/>
          </a:prstGeom>
        </p:spPr>
      </p:pic>
      <p:sp>
        <p:nvSpPr>
          <p:cNvPr id="92" name="object 27"/>
          <p:cNvSpPr/>
          <p:nvPr/>
        </p:nvSpPr>
        <p:spPr>
          <a:xfrm>
            <a:off x="386534" y="6832600"/>
            <a:ext cx="1316990" cy="0"/>
          </a:xfrm>
          <a:custGeom>
            <a:avLst/>
            <a:gdLst/>
            <a:ahLst/>
            <a:cxnLst/>
            <a:rect l="l" t="t" r="r" b="b"/>
            <a:pathLst>
              <a:path w="1316989">
                <a:moveTo>
                  <a:pt x="0" y="0"/>
                </a:moveTo>
                <a:lnTo>
                  <a:pt x="131640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51154" y="584327"/>
            <a:ext cx="65639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000" b="1" spc="80" dirty="0">
                <a:solidFill>
                  <a:srgbClr val="999999"/>
                </a:solidFill>
                <a:latin typeface="Trebuchet MS"/>
                <a:cs typeface="Trebuchet MS"/>
              </a:rPr>
              <a:t>Informação</a:t>
            </a:r>
            <a:r>
              <a:rPr sz="1000" b="1" spc="-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b="1" spc="55" dirty="0">
                <a:solidFill>
                  <a:srgbClr val="999999"/>
                </a:solidFill>
                <a:latin typeface="Trebuchet MS"/>
                <a:cs typeface="Trebuchet MS"/>
              </a:rPr>
              <a:t>confidencial</a:t>
            </a:r>
            <a:r>
              <a:rPr sz="1000" b="1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80" dirty="0">
                <a:solidFill>
                  <a:srgbClr val="999999"/>
                </a:solidFill>
                <a:latin typeface="Trebuchet MS"/>
                <a:cs typeface="Trebuchet MS"/>
              </a:rPr>
              <a:t>-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Este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documento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5" dirty="0">
                <a:solidFill>
                  <a:srgbClr val="999999"/>
                </a:solidFill>
                <a:latin typeface="Trebuchet MS"/>
                <a:cs typeface="Trebuchet MS"/>
              </a:rPr>
              <a:t>foi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classificado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pela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Área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de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Capacitação,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acesso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5" dirty="0">
                <a:solidFill>
                  <a:srgbClr val="999999"/>
                </a:solidFill>
                <a:latin typeface="Trebuchet MS"/>
                <a:cs typeface="Trebuchet MS"/>
              </a:rPr>
              <a:t>está </a:t>
            </a:r>
            <a:r>
              <a:rPr sz="1000" spc="-2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autorizado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exclusivamente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SPC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5" dirty="0">
                <a:solidFill>
                  <a:srgbClr val="999999"/>
                </a:solidFill>
                <a:latin typeface="Trebuchet MS"/>
                <a:cs typeface="Trebuchet MS"/>
              </a:rPr>
              <a:t>Brasil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Poder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Judiciário.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59054" y="558800"/>
            <a:ext cx="0" cy="508000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ln w="6350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458633" y="1607835"/>
            <a:ext cx="494665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Além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das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informações </a:t>
            </a:r>
            <a:r>
              <a:rPr sz="1500" spc="95" dirty="0">
                <a:solidFill>
                  <a:srgbClr val="333333"/>
                </a:solidFill>
                <a:latin typeface="Lucida Sans Unicode"/>
                <a:cs typeface="Lucida Sans Unicode"/>
              </a:rPr>
              <a:t>destacadas </a:t>
            </a:r>
            <a:r>
              <a:rPr sz="1500" spc="20" dirty="0">
                <a:solidFill>
                  <a:srgbClr val="333333"/>
                </a:solidFill>
                <a:latin typeface="Lucida Sans Unicode"/>
                <a:cs typeface="Lucida Sans Unicode"/>
              </a:rPr>
              <a:t>anteriormente, </a:t>
            </a:r>
            <a:r>
              <a:rPr sz="1500" spc="-459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85" dirty="0">
                <a:solidFill>
                  <a:srgbClr val="333333"/>
                </a:solidFill>
                <a:latin typeface="Lucida Sans Unicode"/>
                <a:cs typeface="Lucida Sans Unicode"/>
              </a:rPr>
              <a:t>a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consulta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inadimplência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0" dirty="0">
                <a:solidFill>
                  <a:srgbClr val="333333"/>
                </a:solidFill>
                <a:latin typeface="Lucida Sans Unicode"/>
                <a:cs typeface="Lucida Sans Unicode"/>
              </a:rPr>
              <a:t>também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fornece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0" dirty="0">
                <a:solidFill>
                  <a:srgbClr val="333333"/>
                </a:solidFill>
                <a:latin typeface="Lucida Sans Unicode"/>
                <a:cs typeface="Lucida Sans Unicode"/>
              </a:rPr>
              <a:t>mais </a:t>
            </a:r>
            <a:r>
              <a:rPr sz="1500" spc="-45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detalhes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sobre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os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seguintes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20" dirty="0">
                <a:solidFill>
                  <a:srgbClr val="333333"/>
                </a:solidFill>
                <a:latin typeface="Lucida Sans Unicode"/>
                <a:cs typeface="Lucida Sans Unicode"/>
              </a:rPr>
              <a:t>itens: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58633" y="2623771"/>
            <a:ext cx="4083050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 b="1" spc="15" dirty="0">
                <a:solidFill>
                  <a:srgbClr val="2966F5"/>
                </a:solidFill>
                <a:latin typeface="Tahoma"/>
                <a:cs typeface="Tahoma"/>
              </a:rPr>
              <a:t>Registro(s)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50" dirty="0">
                <a:solidFill>
                  <a:srgbClr val="2966F5"/>
                </a:solidFill>
                <a:latin typeface="Tahoma"/>
                <a:cs typeface="Tahoma"/>
              </a:rPr>
              <a:t>de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20" dirty="0">
                <a:solidFill>
                  <a:srgbClr val="2966F5"/>
                </a:solidFill>
                <a:latin typeface="Tahoma"/>
                <a:cs typeface="Tahoma"/>
              </a:rPr>
              <a:t>SPC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30" dirty="0">
                <a:solidFill>
                  <a:srgbClr val="2966F5"/>
                </a:solidFill>
                <a:latin typeface="Tahoma"/>
                <a:cs typeface="Tahoma"/>
              </a:rPr>
              <a:t>e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50" dirty="0">
                <a:solidFill>
                  <a:srgbClr val="2966F5"/>
                </a:solidFill>
                <a:latin typeface="Tahoma"/>
                <a:cs typeface="Tahoma"/>
              </a:rPr>
              <a:t>Serasa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40" dirty="0">
                <a:solidFill>
                  <a:srgbClr val="2966F5"/>
                </a:solidFill>
                <a:latin typeface="Tahoma"/>
                <a:cs typeface="Tahoma"/>
              </a:rPr>
              <a:t>contido(s)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25" dirty="0">
                <a:solidFill>
                  <a:srgbClr val="2966F5"/>
                </a:solidFill>
                <a:latin typeface="Tahoma"/>
                <a:cs typeface="Tahoma"/>
              </a:rPr>
              <a:t>no  </a:t>
            </a:r>
            <a:r>
              <a:rPr sz="1500" b="1" spc="55" dirty="0">
                <a:solidFill>
                  <a:srgbClr val="2966F5"/>
                </a:solidFill>
                <a:latin typeface="Tahoma"/>
                <a:cs typeface="Tahoma"/>
              </a:rPr>
              <a:t>documento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50" dirty="0">
                <a:solidFill>
                  <a:srgbClr val="2966F5"/>
                </a:solidFill>
                <a:latin typeface="Tahoma"/>
                <a:cs typeface="Tahoma"/>
              </a:rPr>
              <a:t>consultado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58633" y="3411108"/>
            <a:ext cx="5080635" cy="317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Nome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do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credor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(empresa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que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" dirty="0">
                <a:solidFill>
                  <a:srgbClr val="333333"/>
                </a:solidFill>
                <a:latin typeface="Lucida Sans Unicode"/>
                <a:cs typeface="Lucida Sans Unicode"/>
              </a:rPr>
              <a:t>incluiu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débito)</a:t>
            </a:r>
            <a:endParaRPr sz="1500">
              <a:latin typeface="Lucida Sans Unicode"/>
              <a:cs typeface="Lucida Sans Unicode"/>
            </a:endParaRPr>
          </a:p>
          <a:p>
            <a:pPr marL="241300" indent="-228600">
              <a:lnSpc>
                <a:spcPct val="100000"/>
              </a:lnSpc>
              <a:spcBef>
                <a:spcPts val="12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spc="-40" dirty="0">
                <a:solidFill>
                  <a:srgbClr val="333333"/>
                </a:solidFill>
                <a:latin typeface="Lucida Sans Unicode"/>
                <a:cs typeface="Lucida Sans Unicode"/>
              </a:rPr>
              <a:t>Título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0" dirty="0">
                <a:solidFill>
                  <a:srgbClr val="333333"/>
                </a:solidFill>
                <a:latin typeface="Lucida Sans Unicode"/>
                <a:cs typeface="Lucida Sans Unicode"/>
              </a:rPr>
              <a:t>(código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do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débito)</a:t>
            </a:r>
            <a:endParaRPr sz="1500">
              <a:latin typeface="Lucida Sans Unicode"/>
              <a:cs typeface="Lucida Sans Unicode"/>
            </a:endParaRPr>
          </a:p>
          <a:p>
            <a:pPr marL="241300" indent="-228600">
              <a:lnSpc>
                <a:spcPct val="100000"/>
              </a:lnSpc>
              <a:spcBef>
                <a:spcPts val="12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spc="-25" dirty="0">
                <a:solidFill>
                  <a:srgbClr val="333333"/>
                </a:solidFill>
                <a:latin typeface="Lucida Sans Unicode"/>
                <a:cs typeface="Lucida Sans Unicode"/>
              </a:rPr>
              <a:t>Tipo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inadimplente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(comprador/fiador/avalista)</a:t>
            </a:r>
            <a:endParaRPr sz="1500">
              <a:latin typeface="Lucida Sans Unicode"/>
              <a:cs typeface="Lucida Sans Unicode"/>
            </a:endParaRPr>
          </a:p>
          <a:p>
            <a:pPr marL="241300" indent="-228600">
              <a:lnSpc>
                <a:spcPct val="100000"/>
              </a:lnSpc>
              <a:spcBef>
                <a:spcPts val="12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spc="70" dirty="0">
                <a:solidFill>
                  <a:srgbClr val="333333"/>
                </a:solidFill>
                <a:latin typeface="Lucida Sans Unicode"/>
                <a:cs typeface="Lucida Sans Unicode"/>
              </a:rPr>
              <a:t>Data</a:t>
            </a:r>
            <a:r>
              <a:rPr sz="1500" spc="-10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do</a:t>
            </a:r>
            <a:r>
              <a:rPr sz="1500" spc="-9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vencimento</a:t>
            </a:r>
            <a:endParaRPr sz="1500">
              <a:latin typeface="Lucida Sans Unicode"/>
              <a:cs typeface="Lucida Sans Unicode"/>
            </a:endParaRPr>
          </a:p>
          <a:p>
            <a:pPr marL="241300" indent="-228600">
              <a:lnSpc>
                <a:spcPct val="100000"/>
              </a:lnSpc>
              <a:spcBef>
                <a:spcPts val="12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Fonte/SPC</a:t>
            </a:r>
            <a:r>
              <a:rPr sz="1500" spc="-9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</a:t>
            </a:r>
            <a:r>
              <a:rPr sz="1500" spc="-9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origem/Serasa</a:t>
            </a:r>
            <a:endParaRPr sz="1500">
              <a:latin typeface="Lucida Sans Unicode"/>
              <a:cs typeface="Lucida Sans Unicode"/>
            </a:endParaRPr>
          </a:p>
          <a:p>
            <a:pPr marL="241300" indent="-228600">
              <a:lnSpc>
                <a:spcPct val="100000"/>
              </a:lnSpc>
              <a:spcBef>
                <a:spcPts val="12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Valor</a:t>
            </a:r>
            <a:endParaRPr sz="1500">
              <a:latin typeface="Lucida Sans Unicode"/>
              <a:cs typeface="Lucida Sans Unicode"/>
            </a:endParaRPr>
          </a:p>
          <a:p>
            <a:pPr marL="241300" indent="-228600">
              <a:lnSpc>
                <a:spcPct val="100000"/>
              </a:lnSpc>
              <a:spcBef>
                <a:spcPts val="12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spc="70" dirty="0">
                <a:solidFill>
                  <a:srgbClr val="333333"/>
                </a:solidFill>
                <a:latin typeface="Lucida Sans Unicode"/>
                <a:cs typeface="Lucida Sans Unicode"/>
              </a:rPr>
              <a:t>Data</a:t>
            </a:r>
            <a:r>
              <a:rPr sz="1500" spc="-9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25" dirty="0">
                <a:solidFill>
                  <a:srgbClr val="333333"/>
                </a:solidFill>
                <a:latin typeface="Lucida Sans Unicode"/>
                <a:cs typeface="Lucida Sans Unicode"/>
              </a:rPr>
              <a:t>da</a:t>
            </a:r>
            <a:r>
              <a:rPr sz="1500" spc="-9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inclusão</a:t>
            </a:r>
            <a:endParaRPr sz="1500">
              <a:latin typeface="Lucida Sans Unicode"/>
              <a:cs typeface="Lucida Sans Unicode"/>
            </a:endParaRPr>
          </a:p>
          <a:p>
            <a:pPr marL="12700" marR="694055">
              <a:lnSpc>
                <a:spcPct val="111100"/>
              </a:lnSpc>
              <a:spcBef>
                <a:spcPts val="1000"/>
              </a:spcBef>
            </a:pPr>
            <a:r>
              <a:rPr sz="1500" b="1" spc="25" dirty="0">
                <a:solidFill>
                  <a:srgbClr val="2966F5"/>
                </a:solidFill>
                <a:latin typeface="Tahoma"/>
                <a:cs typeface="Tahoma"/>
              </a:rPr>
              <a:t>Informações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50" dirty="0">
                <a:solidFill>
                  <a:srgbClr val="2966F5"/>
                </a:solidFill>
                <a:latin typeface="Tahoma"/>
                <a:cs typeface="Tahoma"/>
              </a:rPr>
              <a:t>do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15" dirty="0">
                <a:solidFill>
                  <a:srgbClr val="2966F5"/>
                </a:solidFill>
                <a:latin typeface="Tahoma"/>
                <a:cs typeface="Tahoma"/>
              </a:rPr>
              <a:t>Poder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45" dirty="0">
                <a:solidFill>
                  <a:srgbClr val="2966F5"/>
                </a:solidFill>
                <a:latin typeface="Tahoma"/>
                <a:cs typeface="Tahoma"/>
              </a:rPr>
              <a:t>Judiciário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50" dirty="0">
                <a:solidFill>
                  <a:srgbClr val="2966F5"/>
                </a:solidFill>
                <a:latin typeface="Tahoma"/>
                <a:cs typeface="Tahoma"/>
              </a:rPr>
              <a:t>contidas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25" dirty="0">
                <a:solidFill>
                  <a:srgbClr val="2966F5"/>
                </a:solidFill>
                <a:latin typeface="Tahoma"/>
                <a:cs typeface="Tahoma"/>
              </a:rPr>
              <a:t>no  </a:t>
            </a:r>
            <a:r>
              <a:rPr sz="1500" b="1" spc="55" dirty="0">
                <a:solidFill>
                  <a:srgbClr val="2966F5"/>
                </a:solidFill>
                <a:latin typeface="Tahoma"/>
                <a:cs typeface="Tahoma"/>
              </a:rPr>
              <a:t>documento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50" dirty="0">
                <a:solidFill>
                  <a:srgbClr val="2966F5"/>
                </a:solidFill>
                <a:latin typeface="Tahoma"/>
                <a:cs typeface="Tahoma"/>
              </a:rPr>
              <a:t>consultado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58633" y="6840108"/>
            <a:ext cx="22459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Número</a:t>
            </a:r>
            <a:r>
              <a:rPr sz="1500" spc="-10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do</a:t>
            </a:r>
            <a:r>
              <a:rPr sz="1500" spc="-10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processo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58633" y="7348171"/>
            <a:ext cx="7518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Valor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58633" y="7856235"/>
            <a:ext cx="7118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spc="85" dirty="0">
                <a:solidFill>
                  <a:srgbClr val="333333"/>
                </a:solidFill>
                <a:latin typeface="Lucida Sans Unicode"/>
                <a:cs typeface="Lucida Sans Unicode"/>
              </a:rPr>
              <a:t>Vara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58633" y="8364298"/>
            <a:ext cx="11639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spc="105" dirty="0">
                <a:solidFill>
                  <a:srgbClr val="333333"/>
                </a:solidFill>
                <a:latin typeface="Lucida Sans Unicode"/>
                <a:cs typeface="Lucida Sans Unicode"/>
              </a:rPr>
              <a:t>Comarca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690078" y="1608025"/>
            <a:ext cx="5382895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 b="1" spc="15" dirty="0">
                <a:solidFill>
                  <a:srgbClr val="2966F5"/>
                </a:solidFill>
                <a:latin typeface="Tahoma"/>
                <a:cs typeface="Tahoma"/>
              </a:rPr>
              <a:t>Registro(s)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50" dirty="0">
                <a:solidFill>
                  <a:srgbClr val="2966F5"/>
                </a:solidFill>
                <a:latin typeface="Tahoma"/>
                <a:cs typeface="Tahoma"/>
              </a:rPr>
              <a:t>de</a:t>
            </a:r>
            <a:r>
              <a:rPr sz="1500" b="1" spc="-120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55" dirty="0">
                <a:solidFill>
                  <a:srgbClr val="2966F5"/>
                </a:solidFill>
                <a:latin typeface="Tahoma"/>
                <a:cs typeface="Tahoma"/>
              </a:rPr>
              <a:t>cheque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10" dirty="0">
                <a:solidFill>
                  <a:srgbClr val="2966F5"/>
                </a:solidFill>
                <a:latin typeface="Tahoma"/>
                <a:cs typeface="Tahoma"/>
              </a:rPr>
              <a:t>lojista</a:t>
            </a:r>
            <a:r>
              <a:rPr sz="1500" b="1" spc="-120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40" dirty="0">
                <a:solidFill>
                  <a:srgbClr val="2966F5"/>
                </a:solidFill>
                <a:latin typeface="Tahoma"/>
                <a:cs typeface="Tahoma"/>
              </a:rPr>
              <a:t>contido(s)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40" dirty="0">
                <a:solidFill>
                  <a:srgbClr val="2966F5"/>
                </a:solidFill>
                <a:latin typeface="Tahoma"/>
                <a:cs typeface="Tahoma"/>
              </a:rPr>
              <a:t>no</a:t>
            </a:r>
            <a:r>
              <a:rPr sz="1500" b="1" spc="-120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55" dirty="0">
                <a:solidFill>
                  <a:srgbClr val="2966F5"/>
                </a:solidFill>
                <a:latin typeface="Tahoma"/>
                <a:cs typeface="Tahoma"/>
              </a:rPr>
              <a:t>documento </a:t>
            </a:r>
            <a:r>
              <a:rPr sz="1500" b="1" spc="-4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50" dirty="0">
                <a:solidFill>
                  <a:srgbClr val="2966F5"/>
                </a:solidFill>
                <a:latin typeface="Tahoma"/>
                <a:cs typeface="Tahoma"/>
              </a:rPr>
              <a:t>consultado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690078" y="2395362"/>
            <a:ext cx="43738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Credor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(Associado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que</a:t>
            </a:r>
            <a:r>
              <a:rPr sz="1500" spc="-8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5" dirty="0">
                <a:solidFill>
                  <a:srgbClr val="333333"/>
                </a:solidFill>
                <a:latin typeface="Lucida Sans Unicode"/>
                <a:cs typeface="Lucida Sans Unicode"/>
              </a:rPr>
              <a:t>realizou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85" dirty="0">
                <a:solidFill>
                  <a:srgbClr val="333333"/>
                </a:solidFill>
                <a:latin typeface="Lucida Sans Unicode"/>
                <a:cs typeface="Lucida Sans Unicode"/>
              </a:rPr>
              <a:t>a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inclusão)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690078" y="2903425"/>
            <a:ext cx="8591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Banco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690078" y="3411489"/>
            <a:ext cx="104266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Agência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690078" y="3919552"/>
            <a:ext cx="31959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Número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do</a:t>
            </a:r>
            <a:r>
              <a:rPr sz="1500" spc="-8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5" dirty="0">
                <a:solidFill>
                  <a:srgbClr val="333333"/>
                </a:solidFill>
                <a:latin typeface="Lucida Sans Unicode"/>
                <a:cs typeface="Lucida Sans Unicode"/>
              </a:rPr>
              <a:t>cheque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dirty="0">
                <a:solidFill>
                  <a:srgbClr val="333333"/>
                </a:solidFill>
                <a:latin typeface="Lucida Sans Unicode"/>
                <a:cs typeface="Lucida Sans Unicode"/>
              </a:rPr>
              <a:t>inicial/final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90078" y="4427616"/>
            <a:ext cx="18751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spc="70" dirty="0">
                <a:solidFill>
                  <a:srgbClr val="333333"/>
                </a:solidFill>
                <a:latin typeface="Lucida Sans Unicode"/>
                <a:cs typeface="Lucida Sans Unicode"/>
              </a:rPr>
              <a:t>Data</a:t>
            </a:r>
            <a:r>
              <a:rPr sz="1500" spc="-10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</a:t>
            </a:r>
            <a:r>
              <a:rPr sz="1500" spc="-10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emissão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690078" y="4935679"/>
            <a:ext cx="34353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Fonte/SPC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origem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25" dirty="0">
                <a:solidFill>
                  <a:srgbClr val="333333"/>
                </a:solidFill>
                <a:latin typeface="Lucida Sans Unicode"/>
                <a:cs typeface="Lucida Sans Unicode"/>
              </a:rPr>
              <a:t>da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inclusão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690078" y="5443743"/>
            <a:ext cx="7518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Valor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690078" y="5951806"/>
            <a:ext cx="187833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spc="70" dirty="0">
                <a:solidFill>
                  <a:srgbClr val="333333"/>
                </a:solidFill>
                <a:latin typeface="Lucida Sans Unicode"/>
                <a:cs typeface="Lucida Sans Unicode"/>
              </a:rPr>
              <a:t>Data</a:t>
            </a:r>
            <a:r>
              <a:rPr sz="1500" spc="-10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25" dirty="0">
                <a:solidFill>
                  <a:srgbClr val="333333"/>
                </a:solidFill>
                <a:latin typeface="Lucida Sans Unicode"/>
                <a:cs typeface="Lucida Sans Unicode"/>
              </a:rPr>
              <a:t>da</a:t>
            </a:r>
            <a:r>
              <a:rPr sz="1500" spc="-9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inclusão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690078" y="6459870"/>
            <a:ext cx="37471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45" dirty="0">
                <a:solidFill>
                  <a:srgbClr val="2966F5"/>
                </a:solidFill>
                <a:latin typeface="Tahoma"/>
                <a:cs typeface="Tahoma"/>
              </a:rPr>
              <a:t>Dados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95" dirty="0">
                <a:solidFill>
                  <a:srgbClr val="2966F5"/>
                </a:solidFill>
                <a:latin typeface="Tahoma"/>
                <a:cs typeface="Tahoma"/>
              </a:rPr>
              <a:t>da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45" dirty="0">
                <a:solidFill>
                  <a:srgbClr val="2966F5"/>
                </a:solidFill>
                <a:latin typeface="Tahoma"/>
                <a:cs typeface="Tahoma"/>
              </a:rPr>
              <a:t>origem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65" dirty="0">
                <a:solidFill>
                  <a:srgbClr val="2966F5"/>
                </a:solidFill>
                <a:latin typeface="Tahoma"/>
                <a:cs typeface="Tahoma"/>
              </a:rPr>
              <a:t>da(s)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35" dirty="0">
                <a:solidFill>
                  <a:srgbClr val="2966F5"/>
                </a:solidFill>
                <a:latin typeface="Tahoma"/>
                <a:cs typeface="Tahoma"/>
              </a:rPr>
              <a:t>inclusão(ões):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690078" y="6967933"/>
            <a:ext cx="43986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Entidade</a:t>
            </a:r>
            <a:r>
              <a:rPr sz="1500" spc="-8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origem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(SPC/Entidade/Serasa)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690078" y="7475997"/>
            <a:ext cx="211709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Endereço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completo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91723" y="6826201"/>
            <a:ext cx="20866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Unidade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federativa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091723" y="7334265"/>
            <a:ext cx="24447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spc="70" dirty="0">
                <a:solidFill>
                  <a:srgbClr val="333333"/>
                </a:solidFill>
                <a:latin typeface="Lucida Sans Unicode"/>
                <a:cs typeface="Lucida Sans Unicode"/>
              </a:rPr>
              <a:t>Data</a:t>
            </a:r>
            <a:r>
              <a:rPr sz="1500" spc="-9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25" dirty="0">
                <a:solidFill>
                  <a:srgbClr val="333333"/>
                </a:solidFill>
                <a:latin typeface="Lucida Sans Unicode"/>
                <a:cs typeface="Lucida Sans Unicode"/>
              </a:rPr>
              <a:t>da</a:t>
            </a:r>
            <a:r>
              <a:rPr sz="1500" spc="-8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ordem</a:t>
            </a:r>
            <a:r>
              <a:rPr sz="1500" spc="-8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judicial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091723" y="7816991"/>
            <a:ext cx="2273300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111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Fonte/SPC</a:t>
            </a:r>
            <a:r>
              <a:rPr sz="1500" spc="-9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</a:t>
            </a:r>
            <a:r>
              <a:rPr sz="1500" spc="-9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origem </a:t>
            </a:r>
            <a:r>
              <a:rPr sz="1500" spc="-459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25" dirty="0">
                <a:solidFill>
                  <a:srgbClr val="333333"/>
                </a:solidFill>
                <a:latin typeface="Lucida Sans Unicode"/>
                <a:cs typeface="Lucida Sans Unicode"/>
              </a:rPr>
              <a:t>da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inclusão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702800" y="8051800"/>
            <a:ext cx="5537200" cy="1295400"/>
          </a:xfrm>
          <a:prstGeom prst="rect">
            <a:avLst/>
          </a:prstGeom>
          <a:solidFill>
            <a:srgbClr val="00C482"/>
          </a:solidFill>
        </p:spPr>
        <p:txBody>
          <a:bodyPr vert="horz" wrap="square" lIns="0" tIns="221615" rIns="0" bIns="0" rtlCol="0">
            <a:spAutoFit/>
          </a:bodyPr>
          <a:lstStyle/>
          <a:p>
            <a:pPr marL="304800" marR="727075">
              <a:lnSpc>
                <a:spcPct val="111100"/>
              </a:lnSpc>
              <a:spcBef>
                <a:spcPts val="1745"/>
              </a:spcBef>
            </a:pPr>
            <a:r>
              <a:rPr sz="15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OBS.: </a:t>
            </a:r>
            <a:r>
              <a:rPr sz="1500" spc="95" dirty="0">
                <a:solidFill>
                  <a:srgbClr val="FFFFFF"/>
                </a:solidFill>
                <a:latin typeface="Lucida Sans Unicode"/>
                <a:cs typeface="Lucida Sans Unicode"/>
              </a:rPr>
              <a:t>caso </a:t>
            </a:r>
            <a:r>
              <a:rPr sz="15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não </a:t>
            </a:r>
            <a:r>
              <a:rPr sz="15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haja </a:t>
            </a:r>
            <a:r>
              <a:rPr sz="15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informações </a:t>
            </a:r>
            <a:r>
              <a:rPr sz="1500" spc="95" dirty="0">
                <a:solidFill>
                  <a:srgbClr val="FFFFFF"/>
                </a:solidFill>
                <a:latin typeface="Lucida Sans Unicode"/>
                <a:cs typeface="Lucida Sans Unicode"/>
              </a:rPr>
              <a:t>para </a:t>
            </a:r>
            <a:r>
              <a:rPr sz="15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o </a:t>
            </a:r>
            <a:r>
              <a:rPr sz="15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documento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consultado,</a:t>
            </a:r>
            <a:r>
              <a:rPr sz="15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sistema</a:t>
            </a:r>
            <a:r>
              <a:rPr sz="15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apresentará </a:t>
            </a:r>
            <a:r>
              <a:rPr sz="1500" spc="-4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114" dirty="0">
                <a:solidFill>
                  <a:srgbClr val="FFFFFF"/>
                </a:solidFill>
                <a:latin typeface="Lucida Sans Unicode"/>
                <a:cs typeface="Lucida Sans Unicode"/>
              </a:rPr>
              <a:t>uma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tela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NADA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CONSTA.</a:t>
            </a:r>
            <a:endParaRPr sz="1500">
              <a:latin typeface="Lucida Sans Unicode"/>
              <a:cs typeface="Lucida Sans Unicode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0" y="1625600"/>
            <a:ext cx="2036445" cy="7721600"/>
            <a:chOff x="0" y="1625600"/>
            <a:chExt cx="2036445" cy="7721600"/>
          </a:xfrm>
        </p:grpSpPr>
        <p:sp>
          <p:nvSpPr>
            <p:cNvPr id="28" name="object 28"/>
            <p:cNvSpPr/>
            <p:nvPr/>
          </p:nvSpPr>
          <p:spPr>
            <a:xfrm>
              <a:off x="0" y="1625600"/>
              <a:ext cx="2036445" cy="7721600"/>
            </a:xfrm>
            <a:custGeom>
              <a:avLst/>
              <a:gdLst/>
              <a:ahLst/>
              <a:cxnLst/>
              <a:rect l="l" t="t" r="r" b="b"/>
              <a:pathLst>
                <a:path w="2036445" h="7721600">
                  <a:moveTo>
                    <a:pt x="2036406" y="0"/>
                  </a:moveTo>
                  <a:lnTo>
                    <a:pt x="0" y="0"/>
                  </a:lnTo>
                  <a:lnTo>
                    <a:pt x="0" y="7721600"/>
                  </a:lnTo>
                  <a:lnTo>
                    <a:pt x="2036406" y="7721600"/>
                  </a:lnTo>
                  <a:lnTo>
                    <a:pt x="203640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59999" y="26967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59999" y="36111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59999" y="45255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59999" y="1985599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956899" y="2144222"/>
            <a:ext cx="3746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333333"/>
                </a:solidFill>
                <a:latin typeface="Arial"/>
                <a:cs typeface="Arial"/>
              </a:rPr>
              <a:t>Início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359999" y="2100962"/>
            <a:ext cx="1316990" cy="4050665"/>
            <a:chOff x="359999" y="2100962"/>
            <a:chExt cx="1316990" cy="4050665"/>
          </a:xfrm>
        </p:grpSpPr>
        <p:pic>
          <p:nvPicPr>
            <p:cNvPr id="35" name="object 3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546" y="2258429"/>
              <a:ext cx="226910" cy="119811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67945" y="2107312"/>
              <a:ext cx="292100" cy="138430"/>
            </a:xfrm>
            <a:custGeom>
              <a:avLst/>
              <a:gdLst/>
              <a:ahLst/>
              <a:cxnLst/>
              <a:rect l="l" t="t" r="r" b="b"/>
              <a:pathLst>
                <a:path w="292100" h="138430">
                  <a:moveTo>
                    <a:pt x="0" y="137998"/>
                  </a:moveTo>
                  <a:lnTo>
                    <a:pt x="132283" y="5702"/>
                  </a:lnTo>
                  <a:lnTo>
                    <a:pt x="135928" y="2044"/>
                  </a:lnTo>
                  <a:lnTo>
                    <a:pt x="140881" y="0"/>
                  </a:lnTo>
                  <a:lnTo>
                    <a:pt x="146050" y="0"/>
                  </a:lnTo>
                  <a:lnTo>
                    <a:pt x="151218" y="0"/>
                  </a:lnTo>
                  <a:lnTo>
                    <a:pt x="156171" y="2044"/>
                  </a:lnTo>
                  <a:lnTo>
                    <a:pt x="159829" y="5702"/>
                  </a:lnTo>
                  <a:lnTo>
                    <a:pt x="292100" y="137998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59999" y="2899999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74710" y="3045307"/>
              <a:ext cx="285750" cy="217804"/>
            </a:xfrm>
            <a:custGeom>
              <a:avLst/>
              <a:gdLst/>
              <a:ahLst/>
              <a:cxnLst/>
              <a:rect l="l" t="t" r="r" b="b"/>
              <a:pathLst>
                <a:path w="285750" h="217804">
                  <a:moveTo>
                    <a:pt x="33058" y="0"/>
                  </a:moveTo>
                  <a:lnTo>
                    <a:pt x="46031" y="47513"/>
                  </a:lnTo>
                  <a:lnTo>
                    <a:pt x="49031" y="92971"/>
                  </a:lnTo>
                  <a:lnTo>
                    <a:pt x="42237" y="136411"/>
                  </a:lnTo>
                  <a:lnTo>
                    <a:pt x="25833" y="177869"/>
                  </a:lnTo>
                  <a:lnTo>
                    <a:pt x="0" y="217385"/>
                  </a:lnTo>
                  <a:lnTo>
                    <a:pt x="233946" y="217385"/>
                  </a:lnTo>
                  <a:lnTo>
                    <a:pt x="261541" y="179106"/>
                  </a:lnTo>
                  <a:lnTo>
                    <a:pt x="278643" y="138227"/>
                  </a:lnTo>
                  <a:lnTo>
                    <a:pt x="285251" y="94749"/>
                  </a:lnTo>
                  <a:lnTo>
                    <a:pt x="281367" y="48673"/>
                  </a:lnTo>
                  <a:lnTo>
                    <a:pt x="266992" y="0"/>
                  </a:lnTo>
                  <a:lnTo>
                    <a:pt x="33058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59999" y="38144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2966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36106" y="417550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9209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67945" y="4078132"/>
              <a:ext cx="97790" cy="635"/>
            </a:xfrm>
            <a:custGeom>
              <a:avLst/>
              <a:gdLst/>
              <a:ahLst/>
              <a:cxnLst/>
              <a:rect l="l" t="t" r="r" b="b"/>
              <a:pathLst>
                <a:path w="97790" h="635">
                  <a:moveTo>
                    <a:pt x="-6350" y="253"/>
                  </a:moveTo>
                  <a:lnTo>
                    <a:pt x="103720" y="253"/>
                  </a:lnTo>
                </a:path>
              </a:pathLst>
            </a:custGeom>
            <a:ln w="132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67945" y="3922354"/>
              <a:ext cx="292100" cy="194945"/>
            </a:xfrm>
            <a:custGeom>
              <a:avLst/>
              <a:gdLst/>
              <a:ahLst/>
              <a:cxnLst/>
              <a:rect l="l" t="t" r="r" b="b"/>
              <a:pathLst>
                <a:path w="292100" h="194945">
                  <a:moveTo>
                    <a:pt x="77901" y="194729"/>
                  </a:moveTo>
                  <a:lnTo>
                    <a:pt x="38950" y="194729"/>
                  </a:lnTo>
                  <a:lnTo>
                    <a:pt x="23788" y="191668"/>
                  </a:lnTo>
                  <a:lnTo>
                    <a:pt x="11407" y="183321"/>
                  </a:lnTo>
                  <a:lnTo>
                    <a:pt x="3060" y="170940"/>
                  </a:lnTo>
                  <a:lnTo>
                    <a:pt x="0" y="155778"/>
                  </a:lnTo>
                  <a:lnTo>
                    <a:pt x="0" y="38938"/>
                  </a:lnTo>
                  <a:lnTo>
                    <a:pt x="3060" y="23783"/>
                  </a:lnTo>
                  <a:lnTo>
                    <a:pt x="11407" y="11406"/>
                  </a:lnTo>
                  <a:lnTo>
                    <a:pt x="23788" y="3060"/>
                  </a:lnTo>
                  <a:lnTo>
                    <a:pt x="38950" y="0"/>
                  </a:lnTo>
                  <a:lnTo>
                    <a:pt x="253161" y="0"/>
                  </a:lnTo>
                  <a:lnTo>
                    <a:pt x="268316" y="3060"/>
                  </a:lnTo>
                  <a:lnTo>
                    <a:pt x="280693" y="11406"/>
                  </a:lnTo>
                  <a:lnTo>
                    <a:pt x="289039" y="23783"/>
                  </a:lnTo>
                  <a:lnTo>
                    <a:pt x="292099" y="38938"/>
                  </a:lnTo>
                  <a:lnTo>
                    <a:pt x="292099" y="136309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8176" y="4042572"/>
              <a:ext cx="178219" cy="178231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359999" y="47288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78900" y="4839924"/>
              <a:ext cx="247650" cy="285750"/>
            </a:xfrm>
            <a:custGeom>
              <a:avLst/>
              <a:gdLst/>
              <a:ahLst/>
              <a:cxnLst/>
              <a:rect l="l" t="t" r="r" b="b"/>
              <a:pathLst>
                <a:path w="247650" h="285750">
                  <a:moveTo>
                    <a:pt x="247650" y="266700"/>
                  </a:moveTo>
                  <a:lnTo>
                    <a:pt x="246152" y="274112"/>
                  </a:lnTo>
                  <a:lnTo>
                    <a:pt x="242068" y="280168"/>
                  </a:lnTo>
                  <a:lnTo>
                    <a:pt x="236012" y="284252"/>
                  </a:lnTo>
                  <a:lnTo>
                    <a:pt x="228600" y="285750"/>
                  </a:lnTo>
                  <a:lnTo>
                    <a:pt x="19050" y="285750"/>
                  </a:lnTo>
                  <a:lnTo>
                    <a:pt x="11637" y="284252"/>
                  </a:lnTo>
                  <a:lnTo>
                    <a:pt x="5581" y="280168"/>
                  </a:lnTo>
                  <a:lnTo>
                    <a:pt x="1497" y="274112"/>
                  </a:lnTo>
                  <a:lnTo>
                    <a:pt x="0" y="266700"/>
                  </a:lnTo>
                  <a:lnTo>
                    <a:pt x="0" y="19050"/>
                  </a:lnTo>
                  <a:lnTo>
                    <a:pt x="1497" y="11637"/>
                  </a:lnTo>
                  <a:lnTo>
                    <a:pt x="5581" y="5581"/>
                  </a:lnTo>
                  <a:lnTo>
                    <a:pt x="11637" y="1497"/>
                  </a:lnTo>
                  <a:lnTo>
                    <a:pt x="19050" y="0"/>
                  </a:lnTo>
                  <a:lnTo>
                    <a:pt x="154038" y="0"/>
                  </a:lnTo>
                  <a:lnTo>
                    <a:pt x="159080" y="0"/>
                  </a:lnTo>
                  <a:lnTo>
                    <a:pt x="163931" y="2006"/>
                  </a:lnTo>
                  <a:lnTo>
                    <a:pt x="167500" y="5575"/>
                  </a:lnTo>
                  <a:lnTo>
                    <a:pt x="242074" y="80149"/>
                  </a:lnTo>
                  <a:lnTo>
                    <a:pt x="245643" y="83718"/>
                  </a:lnTo>
                  <a:lnTo>
                    <a:pt x="247650" y="88557"/>
                  </a:lnTo>
                  <a:lnTo>
                    <a:pt x="247650" y="93611"/>
                  </a:lnTo>
                  <a:lnTo>
                    <a:pt x="247650" y="26670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4950" y="4833574"/>
              <a:ext cx="107950" cy="107950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517000" y="4952420"/>
              <a:ext cx="152400" cy="126364"/>
            </a:xfrm>
            <a:custGeom>
              <a:avLst/>
              <a:gdLst/>
              <a:ahLst/>
              <a:cxnLst/>
              <a:rect l="l" t="t" r="r" b="b"/>
              <a:pathLst>
                <a:path w="152400" h="126364">
                  <a:moveTo>
                    <a:pt x="56121" y="0"/>
                  </a:moveTo>
                  <a:lnTo>
                    <a:pt x="29044" y="36093"/>
                  </a:lnTo>
                  <a:lnTo>
                    <a:pt x="19342" y="40068"/>
                  </a:lnTo>
                  <a:lnTo>
                    <a:pt x="16649" y="39065"/>
                  </a:lnTo>
                  <a:lnTo>
                    <a:pt x="14693" y="37109"/>
                  </a:lnTo>
                  <a:lnTo>
                    <a:pt x="0" y="22428"/>
                  </a:lnTo>
                </a:path>
                <a:path w="152400" h="126364">
                  <a:moveTo>
                    <a:pt x="56121" y="85724"/>
                  </a:moveTo>
                  <a:lnTo>
                    <a:pt x="29044" y="121818"/>
                  </a:lnTo>
                  <a:lnTo>
                    <a:pt x="19342" y="125793"/>
                  </a:lnTo>
                  <a:lnTo>
                    <a:pt x="16649" y="124790"/>
                  </a:lnTo>
                  <a:lnTo>
                    <a:pt x="14693" y="122834"/>
                  </a:lnTo>
                  <a:lnTo>
                    <a:pt x="0" y="108140"/>
                  </a:lnTo>
                </a:path>
                <a:path w="152400" h="126364">
                  <a:moveTo>
                    <a:pt x="95250" y="39903"/>
                  </a:moveTo>
                  <a:lnTo>
                    <a:pt x="152400" y="39903"/>
                  </a:lnTo>
                </a:path>
                <a:path w="152400" h="126364">
                  <a:moveTo>
                    <a:pt x="95250" y="116103"/>
                  </a:moveTo>
                  <a:lnTo>
                    <a:pt x="152400" y="116103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59999" y="54399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59999" y="56432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40576" y="5945925"/>
              <a:ext cx="0" cy="39370"/>
            </a:xfrm>
            <a:custGeom>
              <a:avLst/>
              <a:gdLst/>
              <a:ahLst/>
              <a:cxnLst/>
              <a:rect l="l" t="t" r="r" b="b"/>
              <a:pathLst>
                <a:path h="39370">
                  <a:moveTo>
                    <a:pt x="0" y="0"/>
                  </a:moveTo>
                  <a:lnTo>
                    <a:pt x="0" y="38925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1077" y="5822786"/>
              <a:ext cx="80848" cy="168414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467945" y="5984850"/>
              <a:ext cx="292100" cy="58419"/>
            </a:xfrm>
            <a:custGeom>
              <a:avLst/>
              <a:gdLst/>
              <a:ahLst/>
              <a:cxnLst/>
              <a:rect l="l" t="t" r="r" b="b"/>
              <a:pathLst>
                <a:path w="292100" h="58420">
                  <a:moveTo>
                    <a:pt x="179603" y="0"/>
                  </a:moveTo>
                  <a:lnTo>
                    <a:pt x="173406" y="8121"/>
                  </a:lnTo>
                  <a:lnTo>
                    <a:pt x="165446" y="14249"/>
                  </a:lnTo>
                  <a:lnTo>
                    <a:pt x="156175" y="18120"/>
                  </a:lnTo>
                  <a:lnTo>
                    <a:pt x="146049" y="19469"/>
                  </a:lnTo>
                  <a:lnTo>
                    <a:pt x="135930" y="18120"/>
                  </a:lnTo>
                  <a:lnTo>
                    <a:pt x="126660" y="14249"/>
                  </a:lnTo>
                  <a:lnTo>
                    <a:pt x="118700" y="8121"/>
                  </a:lnTo>
                  <a:lnTo>
                    <a:pt x="112509" y="0"/>
                  </a:lnTo>
                  <a:lnTo>
                    <a:pt x="0" y="0"/>
                  </a:lnTo>
                  <a:lnTo>
                    <a:pt x="0" y="19469"/>
                  </a:lnTo>
                  <a:lnTo>
                    <a:pt x="3060" y="34623"/>
                  </a:lnTo>
                  <a:lnTo>
                    <a:pt x="11407" y="47001"/>
                  </a:lnTo>
                  <a:lnTo>
                    <a:pt x="23788" y="55346"/>
                  </a:lnTo>
                  <a:lnTo>
                    <a:pt x="38950" y="58407"/>
                  </a:lnTo>
                  <a:lnTo>
                    <a:pt x="253161" y="58407"/>
                  </a:lnTo>
                  <a:lnTo>
                    <a:pt x="268316" y="55346"/>
                  </a:lnTo>
                  <a:lnTo>
                    <a:pt x="280693" y="47001"/>
                  </a:lnTo>
                  <a:lnTo>
                    <a:pt x="289039" y="34623"/>
                  </a:lnTo>
                  <a:lnTo>
                    <a:pt x="292100" y="19469"/>
                  </a:lnTo>
                  <a:lnTo>
                    <a:pt x="292100" y="0"/>
                  </a:lnTo>
                  <a:lnTo>
                    <a:pt x="179603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8872" y="5744800"/>
              <a:ext cx="195751" cy="184716"/>
            </a:xfrm>
            <a:prstGeom prst="rect">
              <a:avLst/>
            </a:prstGeom>
          </p:spPr>
        </p:pic>
      </p:grpSp>
      <p:sp>
        <p:nvSpPr>
          <p:cNvPr id="54" name="object 54"/>
          <p:cNvSpPr txBox="1"/>
          <p:nvPr/>
        </p:nvSpPr>
        <p:spPr>
          <a:xfrm>
            <a:off x="956899" y="3058623"/>
            <a:ext cx="7404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5" dirty="0">
                <a:solidFill>
                  <a:srgbClr val="333333"/>
                </a:solidFill>
                <a:latin typeface="Arial"/>
                <a:cs typeface="Arial"/>
              </a:rPr>
              <a:t>Introdução</a:t>
            </a:r>
            <a:endParaRPr sz="10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956899" y="3973023"/>
            <a:ext cx="6813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35" dirty="0">
                <a:solidFill>
                  <a:srgbClr val="2966F5"/>
                </a:solidFill>
                <a:latin typeface="Arial"/>
                <a:cs typeface="Arial"/>
              </a:rPr>
              <a:t>Consultas</a:t>
            </a:r>
            <a:endParaRPr sz="10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956899" y="4887423"/>
            <a:ext cx="6737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333333"/>
                </a:solidFill>
                <a:latin typeface="Arial"/>
                <a:cs typeface="Arial"/>
              </a:rPr>
              <a:t>Relatórios</a:t>
            </a:r>
            <a:endParaRPr sz="10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956899" y="5801823"/>
            <a:ext cx="5537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0" dirty="0">
                <a:solidFill>
                  <a:srgbClr val="333333"/>
                </a:solidFill>
                <a:latin typeface="Arial"/>
                <a:cs typeface="Arial"/>
              </a:rPr>
              <a:t>Contato</a:t>
            </a:r>
            <a:endParaRPr sz="1000">
              <a:latin typeface="Arial"/>
              <a:cs typeface="Arial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3471329" y="8839200"/>
            <a:ext cx="1153795" cy="508000"/>
          </a:xfrm>
          <a:custGeom>
            <a:avLst/>
            <a:gdLst/>
            <a:ahLst/>
            <a:cxnLst/>
            <a:rect l="l" t="t" r="r" b="b"/>
            <a:pathLst>
              <a:path w="1153795" h="508000">
                <a:moveTo>
                  <a:pt x="1052069" y="0"/>
                </a:moveTo>
                <a:lnTo>
                  <a:pt x="101600" y="0"/>
                </a:lnTo>
                <a:lnTo>
                  <a:pt x="62054" y="7984"/>
                </a:lnTo>
                <a:lnTo>
                  <a:pt x="29759" y="29759"/>
                </a:lnTo>
                <a:lnTo>
                  <a:pt x="7984" y="62054"/>
                </a:lnTo>
                <a:lnTo>
                  <a:pt x="0" y="101600"/>
                </a:lnTo>
                <a:lnTo>
                  <a:pt x="0" y="406400"/>
                </a:lnTo>
                <a:lnTo>
                  <a:pt x="7984" y="445945"/>
                </a:lnTo>
                <a:lnTo>
                  <a:pt x="29759" y="478240"/>
                </a:lnTo>
                <a:lnTo>
                  <a:pt x="62054" y="500015"/>
                </a:lnTo>
                <a:lnTo>
                  <a:pt x="101600" y="508000"/>
                </a:lnTo>
                <a:lnTo>
                  <a:pt x="1052069" y="508000"/>
                </a:lnTo>
                <a:lnTo>
                  <a:pt x="1091614" y="500015"/>
                </a:lnTo>
                <a:lnTo>
                  <a:pt x="1123909" y="478240"/>
                </a:lnTo>
                <a:lnTo>
                  <a:pt x="1145684" y="445945"/>
                </a:lnTo>
                <a:lnTo>
                  <a:pt x="1153669" y="406400"/>
                </a:lnTo>
                <a:lnTo>
                  <a:pt x="1153669" y="101600"/>
                </a:lnTo>
                <a:lnTo>
                  <a:pt x="1145684" y="62054"/>
                </a:lnTo>
                <a:lnTo>
                  <a:pt x="1123909" y="29759"/>
                </a:lnTo>
                <a:lnTo>
                  <a:pt x="1091614" y="7984"/>
                </a:lnTo>
                <a:lnTo>
                  <a:pt x="1052069" y="0"/>
                </a:lnTo>
                <a:close/>
              </a:path>
            </a:pathLst>
          </a:custGeom>
          <a:solidFill>
            <a:srgbClr val="012A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3878829" y="8997822"/>
            <a:ext cx="4191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0" dirty="0">
                <a:solidFill>
                  <a:srgbClr val="FFFFFF"/>
                </a:solidFill>
                <a:latin typeface="Arial"/>
                <a:cs typeface="Arial"/>
              </a:rPr>
              <a:t>Voltar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60" name="object 6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51335" y="9019381"/>
            <a:ext cx="147637" cy="147637"/>
          </a:xfrm>
          <a:prstGeom prst="rect">
            <a:avLst/>
          </a:prstGeom>
        </p:spPr>
      </p:pic>
      <p:sp>
        <p:nvSpPr>
          <p:cNvPr id="61" name="object 61"/>
          <p:cNvSpPr/>
          <p:nvPr/>
        </p:nvSpPr>
        <p:spPr>
          <a:xfrm>
            <a:off x="4804994" y="8839200"/>
            <a:ext cx="1153795" cy="508000"/>
          </a:xfrm>
          <a:custGeom>
            <a:avLst/>
            <a:gdLst/>
            <a:ahLst/>
            <a:cxnLst/>
            <a:rect l="l" t="t" r="r" b="b"/>
            <a:pathLst>
              <a:path w="1153795" h="508000">
                <a:moveTo>
                  <a:pt x="1052069" y="0"/>
                </a:moveTo>
                <a:lnTo>
                  <a:pt x="101600" y="0"/>
                </a:lnTo>
                <a:lnTo>
                  <a:pt x="62054" y="7984"/>
                </a:lnTo>
                <a:lnTo>
                  <a:pt x="29759" y="29759"/>
                </a:lnTo>
                <a:lnTo>
                  <a:pt x="7984" y="62054"/>
                </a:lnTo>
                <a:lnTo>
                  <a:pt x="0" y="101600"/>
                </a:lnTo>
                <a:lnTo>
                  <a:pt x="0" y="406400"/>
                </a:lnTo>
                <a:lnTo>
                  <a:pt x="7984" y="445945"/>
                </a:lnTo>
                <a:lnTo>
                  <a:pt x="29759" y="478240"/>
                </a:lnTo>
                <a:lnTo>
                  <a:pt x="62054" y="500015"/>
                </a:lnTo>
                <a:lnTo>
                  <a:pt x="101600" y="508000"/>
                </a:lnTo>
                <a:lnTo>
                  <a:pt x="1052069" y="508000"/>
                </a:lnTo>
                <a:lnTo>
                  <a:pt x="1091614" y="500015"/>
                </a:lnTo>
                <a:lnTo>
                  <a:pt x="1123909" y="478240"/>
                </a:lnTo>
                <a:lnTo>
                  <a:pt x="1145684" y="445945"/>
                </a:lnTo>
                <a:lnTo>
                  <a:pt x="1153669" y="406400"/>
                </a:lnTo>
                <a:lnTo>
                  <a:pt x="1153669" y="101600"/>
                </a:lnTo>
                <a:lnTo>
                  <a:pt x="1145684" y="62054"/>
                </a:lnTo>
                <a:lnTo>
                  <a:pt x="1123909" y="29759"/>
                </a:lnTo>
                <a:lnTo>
                  <a:pt x="1091614" y="7984"/>
                </a:lnTo>
                <a:lnTo>
                  <a:pt x="1052069" y="0"/>
                </a:lnTo>
                <a:close/>
              </a:path>
            </a:pathLst>
          </a:custGeom>
          <a:solidFill>
            <a:srgbClr val="012A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4972294" y="8997822"/>
            <a:ext cx="5765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5" dirty="0">
                <a:solidFill>
                  <a:srgbClr val="FFFFFF"/>
                </a:solidFill>
                <a:latin typeface="Arial"/>
                <a:cs typeface="Arial"/>
              </a:rPr>
              <a:t>Avançar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63" name="object 6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27355" y="9019381"/>
            <a:ext cx="147637" cy="147637"/>
          </a:xfrm>
          <a:prstGeom prst="rect">
            <a:avLst/>
          </a:prstGeom>
        </p:spPr>
      </p:pic>
      <p:grpSp>
        <p:nvGrpSpPr>
          <p:cNvPr id="64" name="Agrupar 63"/>
          <p:cNvGrpSpPr/>
          <p:nvPr/>
        </p:nvGrpSpPr>
        <p:grpSpPr>
          <a:xfrm>
            <a:off x="17158" y="1683481"/>
            <a:ext cx="2036445" cy="7663719"/>
            <a:chOff x="-51864" y="1405303"/>
            <a:chExt cx="2036445" cy="7721600"/>
          </a:xfrm>
        </p:grpSpPr>
        <p:sp>
          <p:nvSpPr>
            <p:cNvPr id="65" name="object 24"/>
            <p:cNvSpPr/>
            <p:nvPr/>
          </p:nvSpPr>
          <p:spPr>
            <a:xfrm>
              <a:off x="-51864" y="1405303"/>
              <a:ext cx="2036445" cy="7721600"/>
            </a:xfrm>
            <a:custGeom>
              <a:avLst/>
              <a:gdLst/>
              <a:ahLst/>
              <a:cxnLst/>
              <a:rect l="l" t="t" r="r" b="b"/>
              <a:pathLst>
                <a:path w="2036445" h="7721600">
                  <a:moveTo>
                    <a:pt x="2036406" y="0"/>
                  </a:moveTo>
                  <a:lnTo>
                    <a:pt x="0" y="0"/>
                  </a:lnTo>
                  <a:lnTo>
                    <a:pt x="0" y="7721600"/>
                  </a:lnTo>
                  <a:lnTo>
                    <a:pt x="2036406" y="7721600"/>
                  </a:lnTo>
                  <a:lnTo>
                    <a:pt x="203640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6" name="object 26"/>
            <p:cNvSpPr/>
            <p:nvPr/>
          </p:nvSpPr>
          <p:spPr>
            <a:xfrm flipV="1">
              <a:off x="373889" y="4525540"/>
              <a:ext cx="1323420" cy="9726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7"/>
            <p:cNvSpPr/>
            <p:nvPr/>
          </p:nvSpPr>
          <p:spPr>
            <a:xfrm>
              <a:off x="306734" y="5483512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8"/>
            <p:cNvSpPr/>
            <p:nvPr/>
          </p:nvSpPr>
          <p:spPr>
            <a:xfrm>
              <a:off x="373889" y="1942027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9"/>
            <p:cNvSpPr txBox="1"/>
            <p:nvPr/>
          </p:nvSpPr>
          <p:spPr>
            <a:xfrm>
              <a:off x="956899" y="2194481"/>
              <a:ext cx="37465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20" dirty="0">
                  <a:latin typeface="Arial"/>
                  <a:cs typeface="Arial"/>
                </a:rPr>
                <a:t>Início</a:t>
              </a:r>
              <a:endParaRPr sz="1000" dirty="0">
                <a:latin typeface="Arial"/>
                <a:cs typeface="Arial"/>
              </a:endParaRPr>
            </a:p>
          </p:txBody>
        </p:sp>
        <p:pic>
          <p:nvPicPr>
            <p:cNvPr id="70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0546" y="2267248"/>
              <a:ext cx="226910" cy="119811"/>
            </a:xfrm>
            <a:prstGeom prst="rect">
              <a:avLst/>
            </a:prstGeom>
          </p:spPr>
        </p:pic>
        <p:sp>
          <p:nvSpPr>
            <p:cNvPr id="71" name="object 32"/>
            <p:cNvSpPr/>
            <p:nvPr/>
          </p:nvSpPr>
          <p:spPr>
            <a:xfrm>
              <a:off x="467945" y="2096229"/>
              <a:ext cx="292100" cy="138430"/>
            </a:xfrm>
            <a:custGeom>
              <a:avLst/>
              <a:gdLst/>
              <a:ahLst/>
              <a:cxnLst/>
              <a:rect l="l" t="t" r="r" b="b"/>
              <a:pathLst>
                <a:path w="292100" h="138430">
                  <a:moveTo>
                    <a:pt x="0" y="137998"/>
                  </a:moveTo>
                  <a:lnTo>
                    <a:pt x="132283" y="5702"/>
                  </a:lnTo>
                  <a:lnTo>
                    <a:pt x="135928" y="2044"/>
                  </a:lnTo>
                  <a:lnTo>
                    <a:pt x="140881" y="0"/>
                  </a:lnTo>
                  <a:lnTo>
                    <a:pt x="146050" y="0"/>
                  </a:lnTo>
                  <a:lnTo>
                    <a:pt x="151218" y="0"/>
                  </a:lnTo>
                  <a:lnTo>
                    <a:pt x="156171" y="2044"/>
                  </a:lnTo>
                  <a:lnTo>
                    <a:pt x="159829" y="5702"/>
                  </a:lnTo>
                  <a:lnTo>
                    <a:pt x="292100" y="137998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33"/>
            <p:cNvSpPr/>
            <p:nvPr/>
          </p:nvSpPr>
          <p:spPr>
            <a:xfrm>
              <a:off x="359999" y="2950258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34"/>
            <p:cNvSpPr/>
            <p:nvPr/>
          </p:nvSpPr>
          <p:spPr>
            <a:xfrm>
              <a:off x="474710" y="3095566"/>
              <a:ext cx="285750" cy="217804"/>
            </a:xfrm>
            <a:custGeom>
              <a:avLst/>
              <a:gdLst/>
              <a:ahLst/>
              <a:cxnLst/>
              <a:rect l="l" t="t" r="r" b="b"/>
              <a:pathLst>
                <a:path w="285750" h="217804">
                  <a:moveTo>
                    <a:pt x="33058" y="0"/>
                  </a:moveTo>
                  <a:lnTo>
                    <a:pt x="46031" y="47513"/>
                  </a:lnTo>
                  <a:lnTo>
                    <a:pt x="49031" y="92971"/>
                  </a:lnTo>
                  <a:lnTo>
                    <a:pt x="42237" y="136411"/>
                  </a:lnTo>
                  <a:lnTo>
                    <a:pt x="25833" y="177869"/>
                  </a:lnTo>
                  <a:lnTo>
                    <a:pt x="0" y="217385"/>
                  </a:lnTo>
                  <a:lnTo>
                    <a:pt x="233946" y="217385"/>
                  </a:lnTo>
                  <a:lnTo>
                    <a:pt x="261541" y="179106"/>
                  </a:lnTo>
                  <a:lnTo>
                    <a:pt x="278643" y="138227"/>
                  </a:lnTo>
                  <a:lnTo>
                    <a:pt x="285251" y="94749"/>
                  </a:lnTo>
                  <a:lnTo>
                    <a:pt x="281367" y="48673"/>
                  </a:lnTo>
                  <a:lnTo>
                    <a:pt x="266992" y="0"/>
                  </a:lnTo>
                  <a:lnTo>
                    <a:pt x="33058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42"/>
            <p:cNvSpPr txBox="1"/>
            <p:nvPr/>
          </p:nvSpPr>
          <p:spPr>
            <a:xfrm>
              <a:off x="956899" y="3108882"/>
              <a:ext cx="74041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45" dirty="0">
                  <a:latin typeface="Arial"/>
                  <a:cs typeface="Arial"/>
                </a:rPr>
                <a:t>Introdução</a:t>
              </a:r>
              <a:endParaRPr sz="1000" dirty="0">
                <a:latin typeface="Arial"/>
                <a:cs typeface="Arial"/>
              </a:endParaRPr>
            </a:p>
          </p:txBody>
        </p:sp>
        <p:grpSp>
          <p:nvGrpSpPr>
            <p:cNvPr id="75" name="Agrupar 74"/>
            <p:cNvGrpSpPr/>
            <p:nvPr/>
          </p:nvGrpSpPr>
          <p:grpSpPr>
            <a:xfrm>
              <a:off x="317512" y="4843379"/>
              <a:ext cx="1617547" cy="508000"/>
              <a:chOff x="359999" y="3814400"/>
              <a:chExt cx="1617547" cy="508000"/>
            </a:xfrm>
          </p:grpSpPr>
          <p:sp>
            <p:nvSpPr>
              <p:cNvPr id="95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7" name="object 39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98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 Eficiência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6" name="Agrupar 75"/>
            <p:cNvGrpSpPr/>
            <p:nvPr/>
          </p:nvGrpSpPr>
          <p:grpSpPr>
            <a:xfrm>
              <a:off x="353089" y="5842173"/>
              <a:ext cx="1270635" cy="508000"/>
              <a:chOff x="359999" y="4728800"/>
              <a:chExt cx="1270635" cy="508000"/>
            </a:xfrm>
          </p:grpSpPr>
          <p:sp>
            <p:nvSpPr>
              <p:cNvPr id="91" name="object 40"/>
              <p:cNvSpPr/>
              <p:nvPr/>
            </p:nvSpPr>
            <p:spPr>
              <a:xfrm>
                <a:off x="359999" y="47288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" name="object 44"/>
              <p:cNvSpPr txBox="1"/>
              <p:nvPr/>
            </p:nvSpPr>
            <p:spPr>
              <a:xfrm>
                <a:off x="956899" y="4887423"/>
                <a:ext cx="673735" cy="17780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20" dirty="0">
                    <a:solidFill>
                      <a:srgbClr val="333333"/>
                    </a:solidFill>
                    <a:latin typeface="Arial"/>
                    <a:cs typeface="Arial"/>
                  </a:rPr>
                  <a:t>Relatórios</a:t>
                </a:r>
                <a:endParaRPr sz="1000" dirty="0">
                  <a:latin typeface="Arial"/>
                  <a:cs typeface="Arial"/>
                </a:endParaRPr>
              </a:p>
            </p:txBody>
          </p:sp>
          <p:sp>
            <p:nvSpPr>
              <p:cNvPr id="93" name="object 48"/>
              <p:cNvSpPr/>
              <p:nvPr/>
            </p:nvSpPr>
            <p:spPr>
              <a:xfrm>
                <a:off x="492790" y="4796352"/>
                <a:ext cx="2476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285750">
                    <a:moveTo>
                      <a:pt x="247650" y="266700"/>
                    </a:moveTo>
                    <a:lnTo>
                      <a:pt x="246152" y="274112"/>
                    </a:lnTo>
                    <a:lnTo>
                      <a:pt x="242068" y="280168"/>
                    </a:lnTo>
                    <a:lnTo>
                      <a:pt x="236012" y="284252"/>
                    </a:lnTo>
                    <a:lnTo>
                      <a:pt x="228600" y="285750"/>
                    </a:lnTo>
                    <a:lnTo>
                      <a:pt x="19050" y="285750"/>
                    </a:lnTo>
                    <a:lnTo>
                      <a:pt x="11637" y="284252"/>
                    </a:lnTo>
                    <a:lnTo>
                      <a:pt x="5581" y="280168"/>
                    </a:lnTo>
                    <a:lnTo>
                      <a:pt x="1497" y="274112"/>
                    </a:lnTo>
                    <a:lnTo>
                      <a:pt x="0" y="266700"/>
                    </a:lnTo>
                    <a:lnTo>
                      <a:pt x="0" y="19050"/>
                    </a:lnTo>
                    <a:lnTo>
                      <a:pt x="1497" y="11637"/>
                    </a:lnTo>
                    <a:lnTo>
                      <a:pt x="5581" y="5581"/>
                    </a:lnTo>
                    <a:lnTo>
                      <a:pt x="11637" y="1497"/>
                    </a:lnTo>
                    <a:lnTo>
                      <a:pt x="19050" y="0"/>
                    </a:lnTo>
                    <a:lnTo>
                      <a:pt x="154038" y="0"/>
                    </a:lnTo>
                    <a:lnTo>
                      <a:pt x="159080" y="0"/>
                    </a:lnTo>
                    <a:lnTo>
                      <a:pt x="163931" y="2006"/>
                    </a:lnTo>
                    <a:lnTo>
                      <a:pt x="167500" y="5575"/>
                    </a:lnTo>
                    <a:lnTo>
                      <a:pt x="242074" y="80149"/>
                    </a:lnTo>
                    <a:lnTo>
                      <a:pt x="245643" y="83718"/>
                    </a:lnTo>
                    <a:lnTo>
                      <a:pt x="247650" y="88557"/>
                    </a:lnTo>
                    <a:lnTo>
                      <a:pt x="247650" y="93611"/>
                    </a:lnTo>
                    <a:lnTo>
                      <a:pt x="247650" y="266700"/>
                    </a:lnTo>
                    <a:close/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" name="object 50"/>
              <p:cNvSpPr/>
              <p:nvPr/>
            </p:nvSpPr>
            <p:spPr>
              <a:xfrm>
                <a:off x="525407" y="4904302"/>
                <a:ext cx="157883" cy="13091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26364">
                    <a:moveTo>
                      <a:pt x="56121" y="0"/>
                    </a:moveTo>
                    <a:lnTo>
                      <a:pt x="29044" y="36093"/>
                    </a:lnTo>
                    <a:lnTo>
                      <a:pt x="19342" y="40068"/>
                    </a:lnTo>
                    <a:lnTo>
                      <a:pt x="16649" y="39065"/>
                    </a:lnTo>
                    <a:lnTo>
                      <a:pt x="14693" y="37109"/>
                    </a:lnTo>
                    <a:lnTo>
                      <a:pt x="0" y="22428"/>
                    </a:lnTo>
                  </a:path>
                  <a:path w="152400" h="126364">
                    <a:moveTo>
                      <a:pt x="56121" y="85724"/>
                    </a:moveTo>
                    <a:lnTo>
                      <a:pt x="29044" y="121818"/>
                    </a:lnTo>
                    <a:lnTo>
                      <a:pt x="19342" y="125793"/>
                    </a:lnTo>
                    <a:lnTo>
                      <a:pt x="16649" y="124790"/>
                    </a:lnTo>
                    <a:lnTo>
                      <a:pt x="14693" y="122834"/>
                    </a:lnTo>
                    <a:lnTo>
                      <a:pt x="0" y="108140"/>
                    </a:lnTo>
                  </a:path>
                  <a:path w="152400" h="126364">
                    <a:moveTo>
                      <a:pt x="95250" y="39903"/>
                    </a:moveTo>
                    <a:lnTo>
                      <a:pt x="152400" y="39903"/>
                    </a:lnTo>
                  </a:path>
                  <a:path w="152400" h="126364">
                    <a:moveTo>
                      <a:pt x="95250" y="116103"/>
                    </a:moveTo>
                    <a:lnTo>
                      <a:pt x="152400" y="116103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77" name="Agrupar 76"/>
            <p:cNvGrpSpPr/>
            <p:nvPr/>
          </p:nvGrpSpPr>
          <p:grpSpPr>
            <a:xfrm>
              <a:off x="373889" y="6760167"/>
              <a:ext cx="1111798" cy="508000"/>
              <a:chOff x="373889" y="6552228"/>
              <a:chExt cx="1111798" cy="508000"/>
            </a:xfrm>
          </p:grpSpPr>
          <p:grpSp>
            <p:nvGrpSpPr>
              <p:cNvPr id="86" name="Agrupar 85"/>
              <p:cNvGrpSpPr/>
              <p:nvPr/>
            </p:nvGrpSpPr>
            <p:grpSpPr>
              <a:xfrm>
                <a:off x="373889" y="6552228"/>
                <a:ext cx="508000" cy="508000"/>
                <a:chOff x="373889" y="5599628"/>
                <a:chExt cx="508000" cy="508000"/>
              </a:xfrm>
            </p:grpSpPr>
            <p:sp>
              <p:nvSpPr>
                <p:cNvPr id="88" name="object 52"/>
                <p:cNvSpPr/>
                <p:nvPr/>
              </p:nvSpPr>
              <p:spPr>
                <a:xfrm>
                  <a:off x="373889" y="5599628"/>
                  <a:ext cx="508000" cy="5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00" h="508000">
                      <a:moveTo>
                        <a:pt x="254000" y="0"/>
                      </a:moveTo>
                      <a:lnTo>
                        <a:pt x="208342" y="4092"/>
                      </a:lnTo>
                      <a:lnTo>
                        <a:pt x="165369" y="15890"/>
                      </a:lnTo>
                      <a:lnTo>
                        <a:pt x="125799" y="34677"/>
                      </a:lnTo>
                      <a:lnTo>
                        <a:pt x="90349" y="59736"/>
                      </a:lnTo>
                      <a:lnTo>
                        <a:pt x="59736" y="90349"/>
                      </a:lnTo>
                      <a:lnTo>
                        <a:pt x="34677" y="125799"/>
                      </a:lnTo>
                      <a:lnTo>
                        <a:pt x="15890" y="165369"/>
                      </a:lnTo>
                      <a:lnTo>
                        <a:pt x="4092" y="208342"/>
                      </a:lnTo>
                      <a:lnTo>
                        <a:pt x="0" y="254000"/>
                      </a:lnTo>
                      <a:lnTo>
                        <a:pt x="4092" y="299657"/>
                      </a:lnTo>
                      <a:lnTo>
                        <a:pt x="15890" y="342630"/>
                      </a:lnTo>
                      <a:lnTo>
                        <a:pt x="34677" y="382200"/>
                      </a:lnTo>
                      <a:lnTo>
                        <a:pt x="59736" y="417650"/>
                      </a:lnTo>
                      <a:lnTo>
                        <a:pt x="90349" y="448263"/>
                      </a:lnTo>
                      <a:lnTo>
                        <a:pt x="125799" y="473322"/>
                      </a:lnTo>
                      <a:lnTo>
                        <a:pt x="165369" y="492109"/>
                      </a:lnTo>
                      <a:lnTo>
                        <a:pt x="208342" y="503907"/>
                      </a:lnTo>
                      <a:lnTo>
                        <a:pt x="254000" y="508000"/>
                      </a:lnTo>
                      <a:lnTo>
                        <a:pt x="299657" y="503907"/>
                      </a:lnTo>
                      <a:lnTo>
                        <a:pt x="342630" y="492109"/>
                      </a:lnTo>
                      <a:lnTo>
                        <a:pt x="382200" y="473322"/>
                      </a:lnTo>
                      <a:lnTo>
                        <a:pt x="417650" y="448263"/>
                      </a:lnTo>
                      <a:lnTo>
                        <a:pt x="448263" y="417650"/>
                      </a:lnTo>
                      <a:lnTo>
                        <a:pt x="473322" y="382200"/>
                      </a:lnTo>
                      <a:lnTo>
                        <a:pt x="492109" y="342630"/>
                      </a:lnTo>
                      <a:lnTo>
                        <a:pt x="503907" y="299657"/>
                      </a:lnTo>
                      <a:lnTo>
                        <a:pt x="508000" y="254000"/>
                      </a:lnTo>
                      <a:lnTo>
                        <a:pt x="503907" y="208342"/>
                      </a:lnTo>
                      <a:lnTo>
                        <a:pt x="492109" y="165369"/>
                      </a:lnTo>
                      <a:lnTo>
                        <a:pt x="473322" y="125799"/>
                      </a:lnTo>
                      <a:lnTo>
                        <a:pt x="448263" y="90349"/>
                      </a:lnTo>
                      <a:lnTo>
                        <a:pt x="417650" y="59736"/>
                      </a:lnTo>
                      <a:lnTo>
                        <a:pt x="382200" y="34677"/>
                      </a:lnTo>
                      <a:lnTo>
                        <a:pt x="342630" y="15890"/>
                      </a:lnTo>
                      <a:lnTo>
                        <a:pt x="299657" y="4092"/>
                      </a:lnTo>
                      <a:lnTo>
                        <a:pt x="2540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9" name="object 55"/>
                <p:cNvSpPr/>
                <p:nvPr/>
              </p:nvSpPr>
              <p:spPr>
                <a:xfrm>
                  <a:off x="481835" y="5941278"/>
                  <a:ext cx="292100" cy="58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100" h="58420">
                      <a:moveTo>
                        <a:pt x="179603" y="0"/>
                      </a:moveTo>
                      <a:lnTo>
                        <a:pt x="173406" y="8121"/>
                      </a:lnTo>
                      <a:lnTo>
                        <a:pt x="165446" y="14249"/>
                      </a:lnTo>
                      <a:lnTo>
                        <a:pt x="156175" y="18120"/>
                      </a:lnTo>
                      <a:lnTo>
                        <a:pt x="146049" y="19469"/>
                      </a:lnTo>
                      <a:lnTo>
                        <a:pt x="135930" y="18120"/>
                      </a:lnTo>
                      <a:lnTo>
                        <a:pt x="126660" y="14249"/>
                      </a:lnTo>
                      <a:lnTo>
                        <a:pt x="118700" y="8121"/>
                      </a:lnTo>
                      <a:lnTo>
                        <a:pt x="112509" y="0"/>
                      </a:lnTo>
                      <a:lnTo>
                        <a:pt x="0" y="0"/>
                      </a:lnTo>
                      <a:lnTo>
                        <a:pt x="0" y="19469"/>
                      </a:lnTo>
                      <a:lnTo>
                        <a:pt x="3060" y="34623"/>
                      </a:lnTo>
                      <a:lnTo>
                        <a:pt x="11407" y="47001"/>
                      </a:lnTo>
                      <a:lnTo>
                        <a:pt x="23788" y="55346"/>
                      </a:lnTo>
                      <a:lnTo>
                        <a:pt x="38950" y="58407"/>
                      </a:lnTo>
                      <a:lnTo>
                        <a:pt x="253161" y="58407"/>
                      </a:lnTo>
                      <a:lnTo>
                        <a:pt x="268316" y="55346"/>
                      </a:lnTo>
                      <a:lnTo>
                        <a:pt x="280693" y="47001"/>
                      </a:lnTo>
                      <a:lnTo>
                        <a:pt x="289039" y="34623"/>
                      </a:lnTo>
                      <a:lnTo>
                        <a:pt x="292100" y="19469"/>
                      </a:lnTo>
                      <a:lnTo>
                        <a:pt x="292100" y="0"/>
                      </a:lnTo>
                      <a:lnTo>
                        <a:pt x="179603" y="0"/>
                      </a:lnTo>
                      <a:close/>
                    </a:path>
                  </a:pathLst>
                </a:custGeom>
                <a:ln w="12700">
                  <a:solidFill>
                    <a:srgbClr val="D5D5D5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90" name="object 56"/>
                <p:cNvPicPr/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540964" y="5701228"/>
                  <a:ext cx="195751" cy="184716"/>
                </a:xfrm>
                <a:prstGeom prst="rect">
                  <a:avLst/>
                </a:prstGeom>
              </p:spPr>
            </p:pic>
          </p:grpSp>
          <p:sp>
            <p:nvSpPr>
              <p:cNvPr id="87" name="object 57"/>
              <p:cNvSpPr txBox="1"/>
              <p:nvPr/>
            </p:nvSpPr>
            <p:spPr>
              <a:xfrm>
                <a:off x="931967" y="6731626"/>
                <a:ext cx="553720" cy="17780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50" dirty="0">
                    <a:solidFill>
                      <a:srgbClr val="333333"/>
                    </a:solidFill>
                    <a:latin typeface="Arial"/>
                    <a:cs typeface="Arial"/>
                  </a:rPr>
                  <a:t>Contato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8" name="Agrupar 77"/>
            <p:cNvGrpSpPr/>
            <p:nvPr/>
          </p:nvGrpSpPr>
          <p:grpSpPr>
            <a:xfrm>
              <a:off x="367034" y="3919001"/>
              <a:ext cx="1617547" cy="508000"/>
              <a:chOff x="359999" y="3814400"/>
              <a:chExt cx="1617547" cy="508000"/>
            </a:xfrm>
          </p:grpSpPr>
          <p:sp>
            <p:nvSpPr>
              <p:cNvPr id="82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2966F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4" name="object 39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85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 </a:t>
                </a:r>
                <a:r>
                  <a:rPr lang="pt-BR" sz="1000" b="1" spc="35" dirty="0">
                    <a:solidFill>
                      <a:srgbClr val="2966F5"/>
                    </a:solidFill>
                    <a:latin typeface="Arial"/>
                    <a:cs typeface="Arial"/>
                  </a:rPr>
                  <a:t>Funções</a:t>
                </a:r>
                <a:endParaRPr sz="1000" dirty="0">
                  <a:solidFill>
                    <a:srgbClr val="2966F5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79" name="Agrupar 78"/>
            <p:cNvGrpSpPr/>
            <p:nvPr/>
          </p:nvGrpSpPr>
          <p:grpSpPr>
            <a:xfrm>
              <a:off x="353089" y="2653227"/>
              <a:ext cx="1337790" cy="961263"/>
              <a:chOff x="353089" y="2653227"/>
              <a:chExt cx="1337790" cy="961263"/>
            </a:xfrm>
          </p:grpSpPr>
          <p:sp>
            <p:nvSpPr>
              <p:cNvPr id="80" name="object 25"/>
              <p:cNvSpPr/>
              <p:nvPr/>
            </p:nvSpPr>
            <p:spPr>
              <a:xfrm>
                <a:off x="373889" y="2653227"/>
                <a:ext cx="13169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" name="object 26"/>
              <p:cNvSpPr/>
              <p:nvPr/>
            </p:nvSpPr>
            <p:spPr>
              <a:xfrm flipV="1">
                <a:off x="353089" y="3517230"/>
                <a:ext cx="1323420" cy="9726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99" name="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614" y="2461424"/>
            <a:ext cx="226910" cy="119811"/>
          </a:xfrm>
          <a:prstGeom prst="rect">
            <a:avLst/>
          </a:prstGeom>
        </p:spPr>
      </p:pic>
      <p:sp>
        <p:nvSpPr>
          <p:cNvPr id="100" name="object 26"/>
          <p:cNvSpPr/>
          <p:nvPr/>
        </p:nvSpPr>
        <p:spPr>
          <a:xfrm>
            <a:off x="562013" y="2310307"/>
            <a:ext cx="292100" cy="138430"/>
          </a:xfrm>
          <a:custGeom>
            <a:avLst/>
            <a:gdLst/>
            <a:ahLst/>
            <a:cxnLst/>
            <a:rect l="l" t="t" r="r" b="b"/>
            <a:pathLst>
              <a:path w="292100" h="138430">
                <a:moveTo>
                  <a:pt x="0" y="137998"/>
                </a:moveTo>
                <a:lnTo>
                  <a:pt x="132283" y="5702"/>
                </a:lnTo>
                <a:lnTo>
                  <a:pt x="135928" y="2044"/>
                </a:lnTo>
                <a:lnTo>
                  <a:pt x="140881" y="0"/>
                </a:lnTo>
                <a:lnTo>
                  <a:pt x="146050" y="0"/>
                </a:lnTo>
                <a:lnTo>
                  <a:pt x="151218" y="0"/>
                </a:lnTo>
                <a:lnTo>
                  <a:pt x="156171" y="2044"/>
                </a:lnTo>
                <a:lnTo>
                  <a:pt x="159829" y="5702"/>
                </a:lnTo>
                <a:lnTo>
                  <a:pt x="292100" y="137998"/>
                </a:lnTo>
              </a:path>
            </a:pathLst>
          </a:custGeom>
          <a:ln w="12700">
            <a:solidFill>
              <a:srgbClr val="D5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27"/>
          <p:cNvSpPr/>
          <p:nvPr/>
        </p:nvSpPr>
        <p:spPr>
          <a:xfrm>
            <a:off x="386534" y="6832600"/>
            <a:ext cx="1316990" cy="0"/>
          </a:xfrm>
          <a:custGeom>
            <a:avLst/>
            <a:gdLst/>
            <a:ahLst/>
            <a:cxnLst/>
            <a:rect l="l" t="t" r="r" b="b"/>
            <a:pathLst>
              <a:path w="1316989">
                <a:moveTo>
                  <a:pt x="0" y="0"/>
                </a:moveTo>
                <a:lnTo>
                  <a:pt x="131640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51154" y="584327"/>
            <a:ext cx="65639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000" b="1" spc="80" dirty="0">
                <a:solidFill>
                  <a:srgbClr val="999999"/>
                </a:solidFill>
                <a:latin typeface="Trebuchet MS"/>
                <a:cs typeface="Trebuchet MS"/>
              </a:rPr>
              <a:t>Informação</a:t>
            </a:r>
            <a:r>
              <a:rPr sz="1000" b="1" spc="-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b="1" spc="55" dirty="0">
                <a:solidFill>
                  <a:srgbClr val="999999"/>
                </a:solidFill>
                <a:latin typeface="Trebuchet MS"/>
                <a:cs typeface="Trebuchet MS"/>
              </a:rPr>
              <a:t>confidencial</a:t>
            </a:r>
            <a:r>
              <a:rPr sz="1000" b="1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80" dirty="0">
                <a:solidFill>
                  <a:srgbClr val="999999"/>
                </a:solidFill>
                <a:latin typeface="Trebuchet MS"/>
                <a:cs typeface="Trebuchet MS"/>
              </a:rPr>
              <a:t>-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Este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documento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5" dirty="0">
                <a:solidFill>
                  <a:srgbClr val="999999"/>
                </a:solidFill>
                <a:latin typeface="Trebuchet MS"/>
                <a:cs typeface="Trebuchet MS"/>
              </a:rPr>
              <a:t>foi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classificado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pela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Área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de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Capacitação,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acesso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5" dirty="0">
                <a:solidFill>
                  <a:srgbClr val="999999"/>
                </a:solidFill>
                <a:latin typeface="Trebuchet MS"/>
                <a:cs typeface="Trebuchet MS"/>
              </a:rPr>
              <a:t>está </a:t>
            </a:r>
            <a:r>
              <a:rPr sz="1000" spc="-2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autorizado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exclusivamente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SPC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5" dirty="0">
                <a:solidFill>
                  <a:srgbClr val="999999"/>
                </a:solidFill>
                <a:latin typeface="Trebuchet MS"/>
                <a:cs typeface="Trebuchet MS"/>
              </a:rPr>
              <a:t>Brasil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Poder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Judiciário.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59054" y="558800"/>
            <a:ext cx="0" cy="508000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ln w="6350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58633" y="1640493"/>
            <a:ext cx="4733925" cy="120650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500"/>
              </a:lnSpc>
              <a:spcBef>
                <a:spcPts val="500"/>
              </a:spcBef>
            </a:pPr>
            <a:r>
              <a:rPr spc="-434" dirty="0"/>
              <a:t>1.3</a:t>
            </a:r>
            <a:r>
              <a:rPr spc="520" dirty="0"/>
              <a:t> </a:t>
            </a:r>
            <a:r>
              <a:rPr spc="80" dirty="0"/>
              <a:t>Informação</a:t>
            </a:r>
            <a:r>
              <a:rPr spc="-325" dirty="0"/>
              <a:t> </a:t>
            </a:r>
            <a:r>
              <a:rPr spc="100" dirty="0"/>
              <a:t>do  </a:t>
            </a:r>
            <a:r>
              <a:rPr spc="40" dirty="0"/>
              <a:t>Poder</a:t>
            </a:r>
            <a:r>
              <a:rPr spc="-325" dirty="0"/>
              <a:t> </a:t>
            </a:r>
            <a:r>
              <a:rPr spc="125" dirty="0"/>
              <a:t>Judiciário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471329" y="5366473"/>
            <a:ext cx="5597525" cy="991235"/>
          </a:xfrm>
          <a:prstGeom prst="rect">
            <a:avLst/>
          </a:prstGeom>
          <a:solidFill>
            <a:srgbClr val="EEEEEE"/>
          </a:solidFill>
        </p:spPr>
        <p:txBody>
          <a:bodyPr vert="horz" wrap="square" lIns="0" tIns="219075" rIns="0" bIns="0" rtlCol="0">
            <a:spAutoFit/>
          </a:bodyPr>
          <a:lstStyle/>
          <a:p>
            <a:pPr marL="203200" marR="353060">
              <a:lnSpc>
                <a:spcPct val="111100"/>
              </a:lnSpc>
              <a:spcBef>
                <a:spcPts val="1725"/>
              </a:spcBef>
            </a:pPr>
            <a:r>
              <a:rPr sz="1500" b="1" spc="-260" dirty="0">
                <a:solidFill>
                  <a:srgbClr val="2966F5"/>
                </a:solidFill>
                <a:latin typeface="Tahoma"/>
                <a:cs typeface="Tahoma"/>
              </a:rPr>
              <a:t>1º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35" dirty="0">
                <a:solidFill>
                  <a:srgbClr val="2966F5"/>
                </a:solidFill>
                <a:latin typeface="Tahoma"/>
                <a:cs typeface="Tahoma"/>
              </a:rPr>
              <a:t>passo:</a:t>
            </a:r>
            <a:r>
              <a:rPr sz="1500" b="1" spc="-120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spc="95" dirty="0">
                <a:solidFill>
                  <a:srgbClr val="333333"/>
                </a:solidFill>
                <a:latin typeface="Lucida Sans Unicode"/>
                <a:cs typeface="Lucida Sans Unicode"/>
              </a:rPr>
              <a:t>para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30" dirty="0">
                <a:solidFill>
                  <a:srgbClr val="333333"/>
                </a:solidFill>
                <a:latin typeface="Lucida Sans Unicode"/>
                <a:cs typeface="Lucida Sans Unicode"/>
              </a:rPr>
              <a:t>incluir,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acesse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5" dirty="0">
                <a:solidFill>
                  <a:srgbClr val="333333"/>
                </a:solidFill>
                <a:latin typeface="Lucida Sans Unicode"/>
                <a:cs typeface="Lucida Sans Unicode"/>
              </a:rPr>
              <a:t>SPC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5" dirty="0">
                <a:solidFill>
                  <a:srgbClr val="333333"/>
                </a:solidFill>
                <a:latin typeface="Lucida Sans Unicode"/>
                <a:cs typeface="Lucida Sans Unicode"/>
              </a:rPr>
              <a:t>JUD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385" dirty="0">
                <a:solidFill>
                  <a:srgbClr val="333333"/>
                </a:solidFill>
                <a:latin typeface="Lucida Sans Unicode"/>
                <a:cs typeface="Lucida Sans Unicode"/>
              </a:rPr>
              <a:t>&gt;</a:t>
            </a:r>
            <a:r>
              <a:rPr sz="1500" spc="-33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15" dirty="0">
                <a:solidFill>
                  <a:srgbClr val="333333"/>
                </a:solidFill>
                <a:latin typeface="Lucida Sans Unicode"/>
                <a:cs typeface="Lucida Sans Unicode"/>
              </a:rPr>
              <a:t>INFORMAÇÃO </a:t>
            </a:r>
            <a:r>
              <a:rPr sz="1500" spc="-459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25" dirty="0">
                <a:solidFill>
                  <a:srgbClr val="333333"/>
                </a:solidFill>
                <a:latin typeface="Lucida Sans Unicode"/>
                <a:cs typeface="Lucida Sans Unicode"/>
              </a:rPr>
              <a:t>DO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20" dirty="0">
                <a:solidFill>
                  <a:srgbClr val="333333"/>
                </a:solidFill>
                <a:latin typeface="Lucida Sans Unicode"/>
                <a:cs typeface="Lucida Sans Unicode"/>
              </a:rPr>
              <a:t>PODER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" dirty="0">
                <a:solidFill>
                  <a:srgbClr val="333333"/>
                </a:solidFill>
                <a:latin typeface="Lucida Sans Unicode"/>
                <a:cs typeface="Lucida Sans Unicode"/>
              </a:rPr>
              <a:t>JUDICIÁRIO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385" dirty="0">
                <a:solidFill>
                  <a:srgbClr val="333333"/>
                </a:solidFill>
                <a:latin typeface="Lucida Sans Unicode"/>
                <a:cs typeface="Lucida Sans Unicode"/>
              </a:rPr>
              <a:t>&gt;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10" dirty="0">
                <a:solidFill>
                  <a:srgbClr val="333333"/>
                </a:solidFill>
                <a:latin typeface="Lucida Sans Unicode"/>
                <a:cs typeface="Lucida Sans Unicode"/>
              </a:rPr>
              <a:t>Incluir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385" dirty="0">
                <a:solidFill>
                  <a:srgbClr val="333333"/>
                </a:solidFill>
                <a:latin typeface="Lucida Sans Unicode"/>
                <a:cs typeface="Lucida Sans Unicode"/>
              </a:rPr>
              <a:t>&gt;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20" dirty="0">
                <a:solidFill>
                  <a:srgbClr val="333333"/>
                </a:solidFill>
                <a:latin typeface="Lucida Sans Unicode"/>
                <a:cs typeface="Lucida Sans Unicode"/>
              </a:rPr>
              <a:t>Novo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62951" y="3068284"/>
            <a:ext cx="557784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3510">
              <a:lnSpc>
                <a:spcPct val="111100"/>
              </a:lnSpc>
              <a:spcBef>
                <a:spcPts val="100"/>
              </a:spcBef>
            </a:pPr>
            <a:r>
              <a:rPr sz="1500" spc="-25" dirty="0">
                <a:solidFill>
                  <a:srgbClr val="333333"/>
                </a:solidFill>
                <a:latin typeface="Lucida Sans Unicode"/>
                <a:cs typeface="Lucida Sans Unicode"/>
              </a:rPr>
              <a:t>A </a:t>
            </a:r>
            <a:r>
              <a:rPr sz="1500" spc="100" dirty="0">
                <a:solidFill>
                  <a:srgbClr val="333333"/>
                </a:solidFill>
                <a:latin typeface="Lucida Sans Unicode"/>
                <a:cs typeface="Lucida Sans Unicode"/>
              </a:rPr>
              <a:t>área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Informações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do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Poder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Judiciário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é </a:t>
            </a: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direcionada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0" dirty="0">
                <a:solidFill>
                  <a:srgbClr val="333333"/>
                </a:solidFill>
                <a:latin typeface="Lucida Sans Unicode"/>
                <a:cs typeface="Lucida Sans Unicode"/>
              </a:rPr>
              <a:t>às</a:t>
            </a:r>
            <a:r>
              <a:rPr sz="1500" spc="-8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varas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e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0" dirty="0">
                <a:solidFill>
                  <a:srgbClr val="333333"/>
                </a:solidFill>
                <a:latin typeface="Lucida Sans Unicode"/>
                <a:cs typeface="Lucida Sans Unicode"/>
              </a:rPr>
              <a:t>comarcas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5" dirty="0">
                <a:solidFill>
                  <a:srgbClr val="333333"/>
                </a:solidFill>
                <a:latin typeface="Lucida Sans Unicode"/>
                <a:cs typeface="Lucida Sans Unicode"/>
              </a:rPr>
              <a:t>para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que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seus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operadores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5" dirty="0">
                <a:solidFill>
                  <a:srgbClr val="333333"/>
                </a:solidFill>
                <a:latin typeface="Lucida Sans Unicode"/>
                <a:cs typeface="Lucida Sans Unicode"/>
              </a:rPr>
              <a:t>possam</a:t>
            </a:r>
            <a:endParaRPr sz="1500" dirty="0">
              <a:latin typeface="Lucida Sans Unicode"/>
              <a:cs typeface="Lucida Sans Unicode"/>
            </a:endParaRPr>
          </a:p>
          <a:p>
            <a:pPr marL="12700" marR="5080">
              <a:lnSpc>
                <a:spcPct val="111100"/>
              </a:lnSpc>
            </a:pPr>
            <a:r>
              <a:rPr sz="1500" spc="5" dirty="0">
                <a:solidFill>
                  <a:srgbClr val="333333"/>
                </a:solidFill>
                <a:latin typeface="Lucida Sans Unicode"/>
                <a:cs typeface="Lucida Sans Unicode"/>
              </a:rPr>
              <a:t>realizar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todas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0" dirty="0">
                <a:solidFill>
                  <a:srgbClr val="333333"/>
                </a:solidFill>
                <a:latin typeface="Lucida Sans Unicode"/>
                <a:cs typeface="Lucida Sans Unicode"/>
              </a:rPr>
              <a:t>as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inclusões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e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exclusões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necessárias,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5" dirty="0">
                <a:solidFill>
                  <a:srgbClr val="333333"/>
                </a:solidFill>
                <a:latin typeface="Lucida Sans Unicode"/>
                <a:cs typeface="Lucida Sans Unicode"/>
              </a:rPr>
              <a:t>desde </a:t>
            </a:r>
            <a:r>
              <a:rPr sz="1500" spc="-459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que estejam relacionadas </a:t>
            </a:r>
            <a:r>
              <a:rPr sz="1500" spc="185" dirty="0">
                <a:solidFill>
                  <a:srgbClr val="333333"/>
                </a:solidFill>
                <a:latin typeface="Lucida Sans Unicode"/>
                <a:cs typeface="Lucida Sans Unicode"/>
              </a:rPr>
              <a:t>a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inadimplência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e </a:t>
            </a:r>
            <a:r>
              <a:rPr sz="1500" spc="70" dirty="0">
                <a:solidFill>
                  <a:srgbClr val="333333"/>
                </a:solidFill>
                <a:latin typeface="Lucida Sans Unicode"/>
                <a:cs typeface="Lucida Sans Unicode"/>
              </a:rPr>
              <a:t>sejam </a:t>
            </a:r>
            <a:r>
              <a:rPr sz="1500" spc="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determinadas </a:t>
            </a:r>
            <a:r>
              <a:rPr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por </a:t>
            </a: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ordem </a:t>
            </a:r>
            <a:r>
              <a:rPr sz="1500" spc="-5" dirty="0">
                <a:solidFill>
                  <a:srgbClr val="333333"/>
                </a:solidFill>
                <a:latin typeface="Lucida Sans Unicode"/>
                <a:cs typeface="Lucida Sans Unicode"/>
              </a:rPr>
              <a:t>judicial. </a:t>
            </a: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Veja </a:t>
            </a:r>
            <a:r>
              <a:rPr sz="1500" spc="185" dirty="0">
                <a:solidFill>
                  <a:srgbClr val="333333"/>
                </a:solidFill>
                <a:latin typeface="Lucida Sans Unicode"/>
                <a:cs typeface="Lucida Sans Unicode"/>
              </a:rPr>
              <a:t>a </a:t>
            </a:r>
            <a:r>
              <a:rPr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seguir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como </a:t>
            </a:r>
            <a:r>
              <a:rPr sz="1500" spc="9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10" dirty="0">
                <a:solidFill>
                  <a:srgbClr val="333333"/>
                </a:solidFill>
                <a:latin typeface="Lucida Sans Unicode"/>
                <a:cs typeface="Lucida Sans Unicode"/>
              </a:rPr>
              <a:t>incluir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20" dirty="0">
                <a:solidFill>
                  <a:srgbClr val="333333"/>
                </a:solidFill>
                <a:latin typeface="Lucida Sans Unicode"/>
                <a:cs typeface="Lucida Sans Unicode"/>
              </a:rPr>
              <a:t>excluir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informações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5" dirty="0">
                <a:solidFill>
                  <a:srgbClr val="333333"/>
                </a:solidFill>
                <a:latin typeface="Lucida Sans Unicode"/>
                <a:cs typeface="Lucida Sans Unicode"/>
              </a:rPr>
              <a:t>nessa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0" dirty="0">
                <a:solidFill>
                  <a:srgbClr val="333333"/>
                </a:solidFill>
                <a:latin typeface="Lucida Sans Unicode"/>
                <a:cs typeface="Lucida Sans Unicode"/>
              </a:rPr>
              <a:t>área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25" dirty="0">
                <a:solidFill>
                  <a:srgbClr val="333333"/>
                </a:solidFill>
                <a:latin typeface="Lucida Sans Unicode"/>
                <a:cs typeface="Lucida Sans Unicode"/>
              </a:rPr>
              <a:t>da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plataforma.</a:t>
            </a:r>
            <a:endParaRPr sz="1500" dirty="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62951" y="4871366"/>
            <a:ext cx="40582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85" dirty="0">
                <a:solidFill>
                  <a:srgbClr val="333333"/>
                </a:solidFill>
                <a:latin typeface="Tahoma"/>
                <a:cs typeface="Tahoma"/>
              </a:rPr>
              <a:t>Como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55" dirty="0">
                <a:solidFill>
                  <a:srgbClr val="333333"/>
                </a:solidFill>
                <a:latin typeface="Tahoma"/>
                <a:cs typeface="Tahoma"/>
              </a:rPr>
              <a:t>faço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75" dirty="0">
                <a:solidFill>
                  <a:srgbClr val="333333"/>
                </a:solidFill>
                <a:latin typeface="Tahoma"/>
                <a:cs typeface="Tahoma"/>
              </a:rPr>
              <a:t>para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25" dirty="0">
                <a:solidFill>
                  <a:srgbClr val="333333"/>
                </a:solidFill>
                <a:latin typeface="Tahoma"/>
                <a:cs typeface="Tahoma"/>
              </a:rPr>
              <a:t>incluir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105" dirty="0">
                <a:solidFill>
                  <a:srgbClr val="333333"/>
                </a:solidFill>
                <a:latin typeface="Tahoma"/>
                <a:cs typeface="Tahoma"/>
              </a:rPr>
              <a:t>uma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45" dirty="0">
                <a:solidFill>
                  <a:srgbClr val="333333"/>
                </a:solidFill>
                <a:latin typeface="Tahoma"/>
                <a:cs typeface="Tahoma"/>
              </a:rPr>
              <a:t>informação?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642614" y="1622945"/>
            <a:ext cx="5597525" cy="3814445"/>
          </a:xfrm>
          <a:prstGeom prst="rect">
            <a:avLst/>
          </a:prstGeom>
          <a:solidFill>
            <a:srgbClr val="EEEEEE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Times New Roman"/>
              <a:cs typeface="Times New Roman"/>
            </a:endParaRPr>
          </a:p>
          <a:p>
            <a:pPr marL="203200" marR="239395">
              <a:lnSpc>
                <a:spcPct val="111100"/>
              </a:lnSpc>
              <a:spcBef>
                <a:spcPts val="5"/>
              </a:spcBef>
            </a:pPr>
            <a:r>
              <a:rPr sz="1500" b="1" spc="-114" dirty="0">
                <a:solidFill>
                  <a:srgbClr val="2966F5"/>
                </a:solidFill>
                <a:latin typeface="Tahoma"/>
                <a:cs typeface="Tahoma"/>
              </a:rPr>
              <a:t>2º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35" dirty="0">
                <a:solidFill>
                  <a:srgbClr val="2966F5"/>
                </a:solidFill>
                <a:latin typeface="Tahoma"/>
                <a:cs typeface="Tahoma"/>
              </a:rPr>
              <a:t>passo:</a:t>
            </a:r>
            <a:r>
              <a:rPr sz="1500" b="1" spc="-120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informe</a:t>
            </a:r>
            <a:r>
              <a:rPr sz="1500" spc="-6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os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5" dirty="0">
                <a:solidFill>
                  <a:srgbClr val="333333"/>
                </a:solidFill>
                <a:latin typeface="Lucida Sans Unicode"/>
                <a:cs typeface="Lucida Sans Unicode"/>
              </a:rPr>
              <a:t>dados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necessários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5" dirty="0">
                <a:solidFill>
                  <a:srgbClr val="333333"/>
                </a:solidFill>
                <a:latin typeface="Lucida Sans Unicode"/>
                <a:cs typeface="Lucida Sans Unicode"/>
              </a:rPr>
              <a:t>para</a:t>
            </a:r>
            <a:r>
              <a:rPr sz="1500" spc="-6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inclusão </a:t>
            </a:r>
            <a:r>
              <a:rPr sz="1500" spc="-459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por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ordem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5" dirty="0">
                <a:solidFill>
                  <a:srgbClr val="333333"/>
                </a:solidFill>
                <a:latin typeface="Lucida Sans Unicode"/>
                <a:cs typeface="Lucida Sans Unicode"/>
              </a:rPr>
              <a:t>judicial,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como:</a:t>
            </a:r>
            <a:endParaRPr sz="15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00">
              <a:latin typeface="Lucida Sans Unicode"/>
              <a:cs typeface="Lucida Sans Unicode"/>
            </a:endParaRPr>
          </a:p>
          <a:p>
            <a:pPr marL="431800" indent="-228600">
              <a:lnSpc>
                <a:spcPct val="100000"/>
              </a:lnSpc>
              <a:buChar char="•"/>
              <a:tabLst>
                <a:tab pos="431165" algn="l"/>
                <a:tab pos="431800" algn="l"/>
              </a:tabLst>
            </a:pP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Dados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do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consumidor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e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5" dirty="0">
                <a:solidFill>
                  <a:srgbClr val="333333"/>
                </a:solidFill>
                <a:latin typeface="Lucida Sans Unicode"/>
                <a:cs typeface="Lucida Sans Unicode"/>
              </a:rPr>
              <a:t>dados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25" dirty="0">
                <a:solidFill>
                  <a:srgbClr val="333333"/>
                </a:solidFill>
                <a:latin typeface="Lucida Sans Unicode"/>
                <a:cs typeface="Lucida Sans Unicode"/>
              </a:rPr>
              <a:t>da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ordem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judicial</a:t>
            </a:r>
            <a:endParaRPr sz="1500">
              <a:latin typeface="Lucida Sans Unicode"/>
              <a:cs typeface="Lucida Sans Unicode"/>
            </a:endParaRPr>
          </a:p>
          <a:p>
            <a:pPr marL="431800" indent="-228600">
              <a:lnSpc>
                <a:spcPct val="100000"/>
              </a:lnSpc>
              <a:spcBef>
                <a:spcPts val="800"/>
              </a:spcBef>
              <a:buChar char="•"/>
              <a:tabLst>
                <a:tab pos="431165" algn="l"/>
                <a:tab pos="431800" algn="l"/>
              </a:tabLst>
            </a:pP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Número</a:t>
            </a:r>
            <a:r>
              <a:rPr sz="1500" spc="-8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</a:t>
            </a:r>
            <a:r>
              <a:rPr sz="1500" spc="-8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documento</a:t>
            </a:r>
            <a:r>
              <a:rPr sz="1500" spc="-8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5" dirty="0">
                <a:solidFill>
                  <a:srgbClr val="333333"/>
                </a:solidFill>
                <a:latin typeface="Lucida Sans Unicode"/>
                <a:cs typeface="Lucida Sans Unicode"/>
              </a:rPr>
              <a:t>(CPF/CNPJ)</a:t>
            </a:r>
            <a:endParaRPr sz="1500">
              <a:latin typeface="Lucida Sans Unicode"/>
              <a:cs typeface="Lucida Sans Unicode"/>
            </a:endParaRPr>
          </a:p>
          <a:p>
            <a:pPr marL="431800" indent="-228600">
              <a:lnSpc>
                <a:spcPct val="100000"/>
              </a:lnSpc>
              <a:spcBef>
                <a:spcPts val="800"/>
              </a:spcBef>
              <a:buChar char="•"/>
              <a:tabLst>
                <a:tab pos="431165" algn="l"/>
                <a:tab pos="431800" algn="l"/>
              </a:tabLst>
            </a:pP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Número</a:t>
            </a:r>
            <a:r>
              <a:rPr sz="1500" spc="-10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do</a:t>
            </a:r>
            <a:r>
              <a:rPr sz="1500" spc="-9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processo</a:t>
            </a:r>
            <a:endParaRPr sz="1500">
              <a:latin typeface="Lucida Sans Unicode"/>
              <a:cs typeface="Lucida Sans Unicode"/>
            </a:endParaRPr>
          </a:p>
          <a:p>
            <a:pPr marL="431800" indent="-228600">
              <a:lnSpc>
                <a:spcPct val="100000"/>
              </a:lnSpc>
              <a:spcBef>
                <a:spcPts val="800"/>
              </a:spcBef>
              <a:buChar char="•"/>
              <a:tabLst>
                <a:tab pos="431165" algn="l"/>
                <a:tab pos="431800" algn="l"/>
              </a:tabLst>
            </a:pPr>
            <a:r>
              <a:rPr sz="1500" spc="20" dirty="0">
                <a:solidFill>
                  <a:srgbClr val="333333"/>
                </a:solidFill>
                <a:latin typeface="Lucida Sans Unicode"/>
                <a:cs typeface="Lucida Sans Unicode"/>
              </a:rPr>
              <a:t>Vara/juizado</a:t>
            </a:r>
            <a:r>
              <a:rPr sz="1500" spc="-9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especial</a:t>
            </a:r>
            <a:endParaRPr sz="1500">
              <a:latin typeface="Lucida Sans Unicode"/>
              <a:cs typeface="Lucida Sans Unicode"/>
            </a:endParaRPr>
          </a:p>
          <a:p>
            <a:pPr marL="431800" indent="-228600">
              <a:lnSpc>
                <a:spcPct val="100000"/>
              </a:lnSpc>
              <a:spcBef>
                <a:spcPts val="800"/>
              </a:spcBef>
              <a:buChar char="•"/>
              <a:tabLst>
                <a:tab pos="431165" algn="l"/>
                <a:tab pos="431800" algn="l"/>
              </a:tabLst>
            </a:pP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Estado</a:t>
            </a:r>
            <a:r>
              <a:rPr sz="1500" spc="-10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e</a:t>
            </a:r>
            <a:r>
              <a:rPr sz="1500" spc="-9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10" dirty="0">
                <a:solidFill>
                  <a:srgbClr val="333333"/>
                </a:solidFill>
                <a:latin typeface="Lucida Sans Unicode"/>
                <a:cs typeface="Lucida Sans Unicode"/>
              </a:rPr>
              <a:t>comarca</a:t>
            </a:r>
            <a:endParaRPr sz="1500">
              <a:latin typeface="Lucida Sans Unicode"/>
              <a:cs typeface="Lucida Sans Unicode"/>
            </a:endParaRPr>
          </a:p>
          <a:p>
            <a:pPr marL="431800" indent="-228600">
              <a:lnSpc>
                <a:spcPct val="100000"/>
              </a:lnSpc>
              <a:spcBef>
                <a:spcPts val="800"/>
              </a:spcBef>
              <a:buChar char="•"/>
              <a:tabLst>
                <a:tab pos="431165" algn="l"/>
                <a:tab pos="431800" algn="l"/>
              </a:tabLst>
            </a:pP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Valor</a:t>
            </a:r>
            <a:endParaRPr sz="1500">
              <a:latin typeface="Lucida Sans Unicode"/>
              <a:cs typeface="Lucida Sans Unicode"/>
            </a:endParaRPr>
          </a:p>
          <a:p>
            <a:pPr marL="431800" marR="749300" indent="-228600">
              <a:lnSpc>
                <a:spcPct val="111100"/>
              </a:lnSpc>
              <a:spcBef>
                <a:spcPts val="600"/>
              </a:spcBef>
              <a:buChar char="•"/>
              <a:tabLst>
                <a:tab pos="431165" algn="l"/>
                <a:tab pos="431800" algn="l"/>
              </a:tabLst>
            </a:pPr>
            <a:r>
              <a:rPr sz="1500" spc="70" dirty="0">
                <a:solidFill>
                  <a:srgbClr val="333333"/>
                </a:solidFill>
                <a:latin typeface="Lucida Sans Unicode"/>
                <a:cs typeface="Lucida Sans Unicode"/>
              </a:rPr>
              <a:t>Data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do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documento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20" dirty="0">
                <a:solidFill>
                  <a:srgbClr val="333333"/>
                </a:solidFill>
                <a:latin typeface="Lucida Sans Unicode"/>
                <a:cs typeface="Lucida Sans Unicode"/>
              </a:rPr>
              <a:t>(data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5" dirty="0">
                <a:solidFill>
                  <a:srgbClr val="333333"/>
                </a:solidFill>
                <a:latin typeface="Lucida Sans Unicode"/>
                <a:cs typeface="Lucida Sans Unicode"/>
              </a:rPr>
              <a:t>indicada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5" dirty="0">
                <a:solidFill>
                  <a:srgbClr val="333333"/>
                </a:solidFill>
                <a:latin typeface="Lucida Sans Unicode"/>
                <a:cs typeface="Lucida Sans Unicode"/>
              </a:rPr>
              <a:t>na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ordem </a:t>
            </a:r>
            <a:r>
              <a:rPr sz="1500" spc="-459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judicial)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642614" y="8356104"/>
            <a:ext cx="5597525" cy="991235"/>
          </a:xfrm>
          <a:prstGeom prst="rect">
            <a:avLst/>
          </a:prstGeom>
          <a:solidFill>
            <a:srgbClr val="EEEEEE"/>
          </a:solidFill>
        </p:spPr>
        <p:txBody>
          <a:bodyPr vert="horz" wrap="square" lIns="0" tIns="219075" rIns="0" bIns="0" rtlCol="0">
            <a:spAutoFit/>
          </a:bodyPr>
          <a:lstStyle/>
          <a:p>
            <a:pPr marL="203200" marR="482600">
              <a:lnSpc>
                <a:spcPct val="111100"/>
              </a:lnSpc>
              <a:spcBef>
                <a:spcPts val="1725"/>
              </a:spcBef>
            </a:pPr>
            <a:r>
              <a:rPr sz="1500" b="1" spc="-85" dirty="0">
                <a:solidFill>
                  <a:srgbClr val="2966F5"/>
                </a:solidFill>
                <a:latin typeface="Tahoma"/>
                <a:cs typeface="Tahoma"/>
              </a:rPr>
              <a:t>3º</a:t>
            </a:r>
            <a:r>
              <a:rPr sz="1500" b="1" spc="-120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35" dirty="0">
                <a:solidFill>
                  <a:srgbClr val="2966F5"/>
                </a:solidFill>
                <a:latin typeface="Tahoma"/>
                <a:cs typeface="Tahoma"/>
              </a:rPr>
              <a:t>passo:</a:t>
            </a:r>
            <a:r>
              <a:rPr sz="1500" b="1" spc="-114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clique</a:t>
            </a:r>
            <a:r>
              <a:rPr sz="1500" spc="-6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14" dirty="0">
                <a:solidFill>
                  <a:srgbClr val="333333"/>
                </a:solidFill>
                <a:latin typeface="Lucida Sans Unicode"/>
                <a:cs typeface="Lucida Sans Unicode"/>
              </a:rPr>
              <a:t>em</a:t>
            </a:r>
            <a:r>
              <a:rPr sz="1500" spc="-6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25" dirty="0">
                <a:solidFill>
                  <a:srgbClr val="333333"/>
                </a:solidFill>
                <a:latin typeface="Lucida Sans Unicode"/>
                <a:cs typeface="Lucida Sans Unicode"/>
              </a:rPr>
              <a:t>“Incluir”,</a:t>
            </a:r>
            <a:r>
              <a:rPr sz="1500" spc="-6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e</a:t>
            </a:r>
            <a:r>
              <a:rPr sz="1500" spc="-6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surgirá</a:t>
            </a:r>
            <a:r>
              <a:rPr sz="1500" spc="-6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85" dirty="0">
                <a:solidFill>
                  <a:srgbClr val="333333"/>
                </a:solidFill>
                <a:latin typeface="Lucida Sans Unicode"/>
                <a:cs typeface="Lucida Sans Unicode"/>
              </a:rPr>
              <a:t>a</a:t>
            </a:r>
            <a:r>
              <a:rPr sz="1500" spc="-6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5" dirty="0">
                <a:solidFill>
                  <a:srgbClr val="333333"/>
                </a:solidFill>
                <a:latin typeface="Lucida Sans Unicode"/>
                <a:cs typeface="Lucida Sans Unicode"/>
              </a:rPr>
              <a:t>mensagem </a:t>
            </a:r>
            <a:r>
              <a:rPr sz="1500" spc="-459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que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85" dirty="0">
                <a:solidFill>
                  <a:srgbClr val="333333"/>
                </a:solidFill>
                <a:latin typeface="Lucida Sans Unicode"/>
                <a:cs typeface="Lucida Sans Unicode"/>
              </a:rPr>
              <a:t>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inclusão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30" dirty="0">
                <a:solidFill>
                  <a:srgbClr val="333333"/>
                </a:solidFill>
                <a:latin typeface="Lucida Sans Unicode"/>
                <a:cs typeface="Lucida Sans Unicode"/>
              </a:rPr>
              <a:t>foi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0" dirty="0">
                <a:solidFill>
                  <a:srgbClr val="333333"/>
                </a:solidFill>
                <a:latin typeface="Lucida Sans Unicode"/>
                <a:cs typeface="Lucida Sans Unicode"/>
              </a:rPr>
              <a:t>realizada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5" dirty="0">
                <a:solidFill>
                  <a:srgbClr val="333333"/>
                </a:solidFill>
                <a:latin typeface="Lucida Sans Unicode"/>
                <a:cs typeface="Lucida Sans Unicode"/>
              </a:rPr>
              <a:t>com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sucesso.</a:t>
            </a:r>
            <a:endParaRPr sz="1500">
              <a:latin typeface="Lucida Sans Unicode"/>
              <a:cs typeface="Lucida Sans Unicode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70028" y="6574386"/>
            <a:ext cx="2472194" cy="255721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42627" y="5624646"/>
            <a:ext cx="5600729" cy="2584118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0" y="1625600"/>
            <a:ext cx="2036445" cy="7721600"/>
            <a:chOff x="0" y="1625600"/>
            <a:chExt cx="2036445" cy="7721600"/>
          </a:xfrm>
        </p:grpSpPr>
        <p:sp>
          <p:nvSpPr>
            <p:cNvPr id="14" name="object 14"/>
            <p:cNvSpPr/>
            <p:nvPr/>
          </p:nvSpPr>
          <p:spPr>
            <a:xfrm>
              <a:off x="0" y="1625600"/>
              <a:ext cx="2036445" cy="7721600"/>
            </a:xfrm>
            <a:custGeom>
              <a:avLst/>
              <a:gdLst/>
              <a:ahLst/>
              <a:cxnLst/>
              <a:rect l="l" t="t" r="r" b="b"/>
              <a:pathLst>
                <a:path w="2036445" h="7721600">
                  <a:moveTo>
                    <a:pt x="2036406" y="0"/>
                  </a:moveTo>
                  <a:lnTo>
                    <a:pt x="0" y="0"/>
                  </a:lnTo>
                  <a:lnTo>
                    <a:pt x="0" y="7721600"/>
                  </a:lnTo>
                  <a:lnTo>
                    <a:pt x="2036406" y="7721600"/>
                  </a:lnTo>
                  <a:lnTo>
                    <a:pt x="203640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59999" y="26967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59999" y="36111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59999" y="45255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59999" y="1985599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956899" y="2144222"/>
            <a:ext cx="3746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333333"/>
                </a:solidFill>
                <a:latin typeface="Arial"/>
                <a:cs typeface="Arial"/>
              </a:rPr>
              <a:t>Início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59999" y="2100962"/>
            <a:ext cx="1316990" cy="4050665"/>
            <a:chOff x="359999" y="2100962"/>
            <a:chExt cx="1316990" cy="4050665"/>
          </a:xfrm>
        </p:grpSpPr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546" y="2258429"/>
              <a:ext cx="226910" cy="11981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67945" y="2107312"/>
              <a:ext cx="292100" cy="138430"/>
            </a:xfrm>
            <a:custGeom>
              <a:avLst/>
              <a:gdLst/>
              <a:ahLst/>
              <a:cxnLst/>
              <a:rect l="l" t="t" r="r" b="b"/>
              <a:pathLst>
                <a:path w="292100" h="138430">
                  <a:moveTo>
                    <a:pt x="0" y="137998"/>
                  </a:moveTo>
                  <a:lnTo>
                    <a:pt x="132283" y="5702"/>
                  </a:lnTo>
                  <a:lnTo>
                    <a:pt x="135928" y="2044"/>
                  </a:lnTo>
                  <a:lnTo>
                    <a:pt x="140881" y="0"/>
                  </a:lnTo>
                  <a:lnTo>
                    <a:pt x="146050" y="0"/>
                  </a:lnTo>
                  <a:lnTo>
                    <a:pt x="151218" y="0"/>
                  </a:lnTo>
                  <a:lnTo>
                    <a:pt x="156171" y="2044"/>
                  </a:lnTo>
                  <a:lnTo>
                    <a:pt x="159829" y="5702"/>
                  </a:lnTo>
                  <a:lnTo>
                    <a:pt x="292100" y="137998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59999" y="2899999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74710" y="3045307"/>
              <a:ext cx="285750" cy="217804"/>
            </a:xfrm>
            <a:custGeom>
              <a:avLst/>
              <a:gdLst/>
              <a:ahLst/>
              <a:cxnLst/>
              <a:rect l="l" t="t" r="r" b="b"/>
              <a:pathLst>
                <a:path w="285750" h="217804">
                  <a:moveTo>
                    <a:pt x="33058" y="0"/>
                  </a:moveTo>
                  <a:lnTo>
                    <a:pt x="46031" y="47513"/>
                  </a:lnTo>
                  <a:lnTo>
                    <a:pt x="49031" y="92971"/>
                  </a:lnTo>
                  <a:lnTo>
                    <a:pt x="42237" y="136411"/>
                  </a:lnTo>
                  <a:lnTo>
                    <a:pt x="25833" y="177869"/>
                  </a:lnTo>
                  <a:lnTo>
                    <a:pt x="0" y="217385"/>
                  </a:lnTo>
                  <a:lnTo>
                    <a:pt x="233946" y="217385"/>
                  </a:lnTo>
                  <a:lnTo>
                    <a:pt x="261541" y="179106"/>
                  </a:lnTo>
                  <a:lnTo>
                    <a:pt x="278643" y="138227"/>
                  </a:lnTo>
                  <a:lnTo>
                    <a:pt x="285251" y="94749"/>
                  </a:lnTo>
                  <a:lnTo>
                    <a:pt x="281367" y="48673"/>
                  </a:lnTo>
                  <a:lnTo>
                    <a:pt x="266992" y="0"/>
                  </a:lnTo>
                  <a:lnTo>
                    <a:pt x="33058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59999" y="38144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2966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36106" y="417550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9209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67945" y="4078132"/>
              <a:ext cx="97790" cy="635"/>
            </a:xfrm>
            <a:custGeom>
              <a:avLst/>
              <a:gdLst/>
              <a:ahLst/>
              <a:cxnLst/>
              <a:rect l="l" t="t" r="r" b="b"/>
              <a:pathLst>
                <a:path w="97790" h="635">
                  <a:moveTo>
                    <a:pt x="-6350" y="253"/>
                  </a:moveTo>
                  <a:lnTo>
                    <a:pt x="103720" y="253"/>
                  </a:lnTo>
                </a:path>
              </a:pathLst>
            </a:custGeom>
            <a:ln w="132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67945" y="3922354"/>
              <a:ext cx="292100" cy="194945"/>
            </a:xfrm>
            <a:custGeom>
              <a:avLst/>
              <a:gdLst/>
              <a:ahLst/>
              <a:cxnLst/>
              <a:rect l="l" t="t" r="r" b="b"/>
              <a:pathLst>
                <a:path w="292100" h="194945">
                  <a:moveTo>
                    <a:pt x="77901" y="194729"/>
                  </a:moveTo>
                  <a:lnTo>
                    <a:pt x="38950" y="194729"/>
                  </a:lnTo>
                  <a:lnTo>
                    <a:pt x="23788" y="191668"/>
                  </a:lnTo>
                  <a:lnTo>
                    <a:pt x="11407" y="183321"/>
                  </a:lnTo>
                  <a:lnTo>
                    <a:pt x="3060" y="170940"/>
                  </a:lnTo>
                  <a:lnTo>
                    <a:pt x="0" y="155778"/>
                  </a:lnTo>
                  <a:lnTo>
                    <a:pt x="0" y="38938"/>
                  </a:lnTo>
                  <a:lnTo>
                    <a:pt x="3060" y="23783"/>
                  </a:lnTo>
                  <a:lnTo>
                    <a:pt x="11407" y="11406"/>
                  </a:lnTo>
                  <a:lnTo>
                    <a:pt x="23788" y="3060"/>
                  </a:lnTo>
                  <a:lnTo>
                    <a:pt x="38950" y="0"/>
                  </a:lnTo>
                  <a:lnTo>
                    <a:pt x="253161" y="0"/>
                  </a:lnTo>
                  <a:lnTo>
                    <a:pt x="268316" y="3060"/>
                  </a:lnTo>
                  <a:lnTo>
                    <a:pt x="280693" y="11406"/>
                  </a:lnTo>
                  <a:lnTo>
                    <a:pt x="289039" y="23783"/>
                  </a:lnTo>
                  <a:lnTo>
                    <a:pt x="292099" y="38938"/>
                  </a:lnTo>
                  <a:lnTo>
                    <a:pt x="292099" y="136309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8176" y="4042572"/>
              <a:ext cx="178219" cy="17823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59999" y="47288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78900" y="4839924"/>
              <a:ext cx="247650" cy="285750"/>
            </a:xfrm>
            <a:custGeom>
              <a:avLst/>
              <a:gdLst/>
              <a:ahLst/>
              <a:cxnLst/>
              <a:rect l="l" t="t" r="r" b="b"/>
              <a:pathLst>
                <a:path w="247650" h="285750">
                  <a:moveTo>
                    <a:pt x="247650" y="266700"/>
                  </a:moveTo>
                  <a:lnTo>
                    <a:pt x="246152" y="274112"/>
                  </a:lnTo>
                  <a:lnTo>
                    <a:pt x="242068" y="280168"/>
                  </a:lnTo>
                  <a:lnTo>
                    <a:pt x="236012" y="284252"/>
                  </a:lnTo>
                  <a:lnTo>
                    <a:pt x="228600" y="285750"/>
                  </a:lnTo>
                  <a:lnTo>
                    <a:pt x="19050" y="285750"/>
                  </a:lnTo>
                  <a:lnTo>
                    <a:pt x="11637" y="284252"/>
                  </a:lnTo>
                  <a:lnTo>
                    <a:pt x="5581" y="280168"/>
                  </a:lnTo>
                  <a:lnTo>
                    <a:pt x="1497" y="274112"/>
                  </a:lnTo>
                  <a:lnTo>
                    <a:pt x="0" y="266700"/>
                  </a:lnTo>
                  <a:lnTo>
                    <a:pt x="0" y="19050"/>
                  </a:lnTo>
                  <a:lnTo>
                    <a:pt x="1497" y="11637"/>
                  </a:lnTo>
                  <a:lnTo>
                    <a:pt x="5581" y="5581"/>
                  </a:lnTo>
                  <a:lnTo>
                    <a:pt x="11637" y="1497"/>
                  </a:lnTo>
                  <a:lnTo>
                    <a:pt x="19050" y="0"/>
                  </a:lnTo>
                  <a:lnTo>
                    <a:pt x="154038" y="0"/>
                  </a:lnTo>
                  <a:lnTo>
                    <a:pt x="159080" y="0"/>
                  </a:lnTo>
                  <a:lnTo>
                    <a:pt x="163931" y="2006"/>
                  </a:lnTo>
                  <a:lnTo>
                    <a:pt x="167500" y="5575"/>
                  </a:lnTo>
                  <a:lnTo>
                    <a:pt x="242074" y="80149"/>
                  </a:lnTo>
                  <a:lnTo>
                    <a:pt x="245643" y="83718"/>
                  </a:lnTo>
                  <a:lnTo>
                    <a:pt x="247650" y="88557"/>
                  </a:lnTo>
                  <a:lnTo>
                    <a:pt x="247650" y="93611"/>
                  </a:lnTo>
                  <a:lnTo>
                    <a:pt x="247650" y="26670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4950" y="4833574"/>
              <a:ext cx="107950" cy="107950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517000" y="4952420"/>
              <a:ext cx="152400" cy="126364"/>
            </a:xfrm>
            <a:custGeom>
              <a:avLst/>
              <a:gdLst/>
              <a:ahLst/>
              <a:cxnLst/>
              <a:rect l="l" t="t" r="r" b="b"/>
              <a:pathLst>
                <a:path w="152400" h="126364">
                  <a:moveTo>
                    <a:pt x="56121" y="0"/>
                  </a:moveTo>
                  <a:lnTo>
                    <a:pt x="29044" y="36093"/>
                  </a:lnTo>
                  <a:lnTo>
                    <a:pt x="19342" y="40068"/>
                  </a:lnTo>
                  <a:lnTo>
                    <a:pt x="16649" y="39065"/>
                  </a:lnTo>
                  <a:lnTo>
                    <a:pt x="14693" y="37109"/>
                  </a:lnTo>
                  <a:lnTo>
                    <a:pt x="0" y="22428"/>
                  </a:lnTo>
                </a:path>
                <a:path w="152400" h="126364">
                  <a:moveTo>
                    <a:pt x="56121" y="85724"/>
                  </a:moveTo>
                  <a:lnTo>
                    <a:pt x="29044" y="121818"/>
                  </a:lnTo>
                  <a:lnTo>
                    <a:pt x="19342" y="125793"/>
                  </a:lnTo>
                  <a:lnTo>
                    <a:pt x="16649" y="124790"/>
                  </a:lnTo>
                  <a:lnTo>
                    <a:pt x="14693" y="122834"/>
                  </a:lnTo>
                  <a:lnTo>
                    <a:pt x="0" y="108140"/>
                  </a:lnTo>
                </a:path>
                <a:path w="152400" h="126364">
                  <a:moveTo>
                    <a:pt x="95250" y="39903"/>
                  </a:moveTo>
                  <a:lnTo>
                    <a:pt x="152400" y="39903"/>
                  </a:lnTo>
                </a:path>
                <a:path w="152400" h="126364">
                  <a:moveTo>
                    <a:pt x="95250" y="116103"/>
                  </a:moveTo>
                  <a:lnTo>
                    <a:pt x="152400" y="116103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59999" y="54399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59999" y="56432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40576" y="5945925"/>
              <a:ext cx="0" cy="39370"/>
            </a:xfrm>
            <a:custGeom>
              <a:avLst/>
              <a:gdLst/>
              <a:ahLst/>
              <a:cxnLst/>
              <a:rect l="l" t="t" r="r" b="b"/>
              <a:pathLst>
                <a:path h="39370">
                  <a:moveTo>
                    <a:pt x="0" y="0"/>
                  </a:moveTo>
                  <a:lnTo>
                    <a:pt x="0" y="38925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1077" y="5822786"/>
              <a:ext cx="80848" cy="168414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467945" y="5984850"/>
              <a:ext cx="292100" cy="58419"/>
            </a:xfrm>
            <a:custGeom>
              <a:avLst/>
              <a:gdLst/>
              <a:ahLst/>
              <a:cxnLst/>
              <a:rect l="l" t="t" r="r" b="b"/>
              <a:pathLst>
                <a:path w="292100" h="58420">
                  <a:moveTo>
                    <a:pt x="179603" y="0"/>
                  </a:moveTo>
                  <a:lnTo>
                    <a:pt x="173406" y="8121"/>
                  </a:lnTo>
                  <a:lnTo>
                    <a:pt x="165446" y="14249"/>
                  </a:lnTo>
                  <a:lnTo>
                    <a:pt x="156175" y="18120"/>
                  </a:lnTo>
                  <a:lnTo>
                    <a:pt x="146049" y="19469"/>
                  </a:lnTo>
                  <a:lnTo>
                    <a:pt x="135930" y="18120"/>
                  </a:lnTo>
                  <a:lnTo>
                    <a:pt x="126660" y="14249"/>
                  </a:lnTo>
                  <a:lnTo>
                    <a:pt x="118700" y="8121"/>
                  </a:lnTo>
                  <a:lnTo>
                    <a:pt x="112509" y="0"/>
                  </a:lnTo>
                  <a:lnTo>
                    <a:pt x="0" y="0"/>
                  </a:lnTo>
                  <a:lnTo>
                    <a:pt x="0" y="19469"/>
                  </a:lnTo>
                  <a:lnTo>
                    <a:pt x="3060" y="34623"/>
                  </a:lnTo>
                  <a:lnTo>
                    <a:pt x="11407" y="47001"/>
                  </a:lnTo>
                  <a:lnTo>
                    <a:pt x="23788" y="55346"/>
                  </a:lnTo>
                  <a:lnTo>
                    <a:pt x="38950" y="58407"/>
                  </a:lnTo>
                  <a:lnTo>
                    <a:pt x="253161" y="58407"/>
                  </a:lnTo>
                  <a:lnTo>
                    <a:pt x="268316" y="55346"/>
                  </a:lnTo>
                  <a:lnTo>
                    <a:pt x="280693" y="47001"/>
                  </a:lnTo>
                  <a:lnTo>
                    <a:pt x="289039" y="34623"/>
                  </a:lnTo>
                  <a:lnTo>
                    <a:pt x="292100" y="19469"/>
                  </a:lnTo>
                  <a:lnTo>
                    <a:pt x="292100" y="0"/>
                  </a:lnTo>
                  <a:lnTo>
                    <a:pt x="179603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8872" y="5744800"/>
              <a:ext cx="195751" cy="184716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956899" y="3058623"/>
            <a:ext cx="7404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5" dirty="0">
                <a:solidFill>
                  <a:srgbClr val="333333"/>
                </a:solidFill>
                <a:latin typeface="Arial"/>
                <a:cs typeface="Arial"/>
              </a:rPr>
              <a:t>Introdução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56899" y="3973023"/>
            <a:ext cx="6813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35" dirty="0">
                <a:solidFill>
                  <a:srgbClr val="2966F5"/>
                </a:solidFill>
                <a:latin typeface="Arial"/>
                <a:cs typeface="Arial"/>
              </a:rPr>
              <a:t>Consultas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56899" y="4887423"/>
            <a:ext cx="6737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333333"/>
                </a:solidFill>
                <a:latin typeface="Arial"/>
                <a:cs typeface="Arial"/>
              </a:rPr>
              <a:t>Relatórios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56899" y="5801823"/>
            <a:ext cx="5537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0" dirty="0">
                <a:solidFill>
                  <a:srgbClr val="333333"/>
                </a:solidFill>
                <a:latin typeface="Arial"/>
                <a:cs typeface="Arial"/>
              </a:rPr>
              <a:t>Contato</a:t>
            </a:r>
            <a:endParaRPr sz="10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471329" y="8839200"/>
            <a:ext cx="1153795" cy="508000"/>
          </a:xfrm>
          <a:custGeom>
            <a:avLst/>
            <a:gdLst/>
            <a:ahLst/>
            <a:cxnLst/>
            <a:rect l="l" t="t" r="r" b="b"/>
            <a:pathLst>
              <a:path w="1153795" h="508000">
                <a:moveTo>
                  <a:pt x="1052069" y="0"/>
                </a:moveTo>
                <a:lnTo>
                  <a:pt x="101600" y="0"/>
                </a:lnTo>
                <a:lnTo>
                  <a:pt x="62054" y="7984"/>
                </a:lnTo>
                <a:lnTo>
                  <a:pt x="29759" y="29759"/>
                </a:lnTo>
                <a:lnTo>
                  <a:pt x="7984" y="62054"/>
                </a:lnTo>
                <a:lnTo>
                  <a:pt x="0" y="101600"/>
                </a:lnTo>
                <a:lnTo>
                  <a:pt x="0" y="406400"/>
                </a:lnTo>
                <a:lnTo>
                  <a:pt x="7984" y="445945"/>
                </a:lnTo>
                <a:lnTo>
                  <a:pt x="29759" y="478240"/>
                </a:lnTo>
                <a:lnTo>
                  <a:pt x="62054" y="500015"/>
                </a:lnTo>
                <a:lnTo>
                  <a:pt x="101600" y="508000"/>
                </a:lnTo>
                <a:lnTo>
                  <a:pt x="1052069" y="508000"/>
                </a:lnTo>
                <a:lnTo>
                  <a:pt x="1091614" y="500015"/>
                </a:lnTo>
                <a:lnTo>
                  <a:pt x="1123909" y="478240"/>
                </a:lnTo>
                <a:lnTo>
                  <a:pt x="1145684" y="445945"/>
                </a:lnTo>
                <a:lnTo>
                  <a:pt x="1153669" y="406400"/>
                </a:lnTo>
                <a:lnTo>
                  <a:pt x="1153669" y="101600"/>
                </a:lnTo>
                <a:lnTo>
                  <a:pt x="1145684" y="62054"/>
                </a:lnTo>
                <a:lnTo>
                  <a:pt x="1123909" y="29759"/>
                </a:lnTo>
                <a:lnTo>
                  <a:pt x="1091614" y="7984"/>
                </a:lnTo>
                <a:lnTo>
                  <a:pt x="1052069" y="0"/>
                </a:lnTo>
                <a:close/>
              </a:path>
            </a:pathLst>
          </a:custGeom>
          <a:solidFill>
            <a:srgbClr val="012A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3878829" y="8997822"/>
            <a:ext cx="4191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0" dirty="0">
                <a:solidFill>
                  <a:srgbClr val="FFFFFF"/>
                </a:solidFill>
                <a:latin typeface="Arial"/>
                <a:cs typeface="Arial"/>
              </a:rPr>
              <a:t>Voltar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46" name="object 4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651335" y="9019381"/>
            <a:ext cx="147637" cy="147637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4804994" y="8839200"/>
            <a:ext cx="1153795" cy="508000"/>
          </a:xfrm>
          <a:custGeom>
            <a:avLst/>
            <a:gdLst/>
            <a:ahLst/>
            <a:cxnLst/>
            <a:rect l="l" t="t" r="r" b="b"/>
            <a:pathLst>
              <a:path w="1153795" h="508000">
                <a:moveTo>
                  <a:pt x="1052069" y="0"/>
                </a:moveTo>
                <a:lnTo>
                  <a:pt x="101600" y="0"/>
                </a:lnTo>
                <a:lnTo>
                  <a:pt x="62054" y="7984"/>
                </a:lnTo>
                <a:lnTo>
                  <a:pt x="29759" y="29759"/>
                </a:lnTo>
                <a:lnTo>
                  <a:pt x="7984" y="62054"/>
                </a:lnTo>
                <a:lnTo>
                  <a:pt x="0" y="101600"/>
                </a:lnTo>
                <a:lnTo>
                  <a:pt x="0" y="406400"/>
                </a:lnTo>
                <a:lnTo>
                  <a:pt x="7984" y="445945"/>
                </a:lnTo>
                <a:lnTo>
                  <a:pt x="29759" y="478240"/>
                </a:lnTo>
                <a:lnTo>
                  <a:pt x="62054" y="500015"/>
                </a:lnTo>
                <a:lnTo>
                  <a:pt x="101600" y="508000"/>
                </a:lnTo>
                <a:lnTo>
                  <a:pt x="1052069" y="508000"/>
                </a:lnTo>
                <a:lnTo>
                  <a:pt x="1091614" y="500015"/>
                </a:lnTo>
                <a:lnTo>
                  <a:pt x="1123909" y="478240"/>
                </a:lnTo>
                <a:lnTo>
                  <a:pt x="1145684" y="445945"/>
                </a:lnTo>
                <a:lnTo>
                  <a:pt x="1153669" y="406400"/>
                </a:lnTo>
                <a:lnTo>
                  <a:pt x="1153669" y="101600"/>
                </a:lnTo>
                <a:lnTo>
                  <a:pt x="1145684" y="62054"/>
                </a:lnTo>
                <a:lnTo>
                  <a:pt x="1123909" y="29759"/>
                </a:lnTo>
                <a:lnTo>
                  <a:pt x="1091614" y="7984"/>
                </a:lnTo>
                <a:lnTo>
                  <a:pt x="1052069" y="0"/>
                </a:lnTo>
                <a:close/>
              </a:path>
            </a:pathLst>
          </a:custGeom>
          <a:solidFill>
            <a:srgbClr val="012A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4972294" y="8997822"/>
            <a:ext cx="5765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5" dirty="0">
                <a:solidFill>
                  <a:srgbClr val="FFFFFF"/>
                </a:solidFill>
                <a:latin typeface="Arial"/>
                <a:cs typeface="Arial"/>
              </a:rPr>
              <a:t>Avançar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49" name="object 4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627355" y="9019381"/>
            <a:ext cx="147637" cy="147637"/>
          </a:xfrm>
          <a:prstGeom prst="rect">
            <a:avLst/>
          </a:prstGeom>
        </p:spPr>
      </p:pic>
      <p:pic>
        <p:nvPicPr>
          <p:cNvPr id="50" name="Imagem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1349" y="6598815"/>
            <a:ext cx="2114984" cy="1720049"/>
          </a:xfrm>
          <a:prstGeom prst="rect">
            <a:avLst/>
          </a:prstGeom>
        </p:spPr>
      </p:pic>
      <p:grpSp>
        <p:nvGrpSpPr>
          <p:cNvPr id="53" name="Agrupar 52"/>
          <p:cNvGrpSpPr/>
          <p:nvPr/>
        </p:nvGrpSpPr>
        <p:grpSpPr>
          <a:xfrm>
            <a:off x="17158" y="1683481"/>
            <a:ext cx="2036445" cy="7663719"/>
            <a:chOff x="-51864" y="1405303"/>
            <a:chExt cx="2036445" cy="7721600"/>
          </a:xfrm>
        </p:grpSpPr>
        <p:sp>
          <p:nvSpPr>
            <p:cNvPr id="54" name="object 24"/>
            <p:cNvSpPr/>
            <p:nvPr/>
          </p:nvSpPr>
          <p:spPr>
            <a:xfrm>
              <a:off x="-51864" y="1405303"/>
              <a:ext cx="2036445" cy="7721600"/>
            </a:xfrm>
            <a:custGeom>
              <a:avLst/>
              <a:gdLst/>
              <a:ahLst/>
              <a:cxnLst/>
              <a:rect l="l" t="t" r="r" b="b"/>
              <a:pathLst>
                <a:path w="2036445" h="7721600">
                  <a:moveTo>
                    <a:pt x="2036406" y="0"/>
                  </a:moveTo>
                  <a:lnTo>
                    <a:pt x="0" y="0"/>
                  </a:lnTo>
                  <a:lnTo>
                    <a:pt x="0" y="7721600"/>
                  </a:lnTo>
                  <a:lnTo>
                    <a:pt x="2036406" y="7721600"/>
                  </a:lnTo>
                  <a:lnTo>
                    <a:pt x="203640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5" name="object 26"/>
            <p:cNvSpPr/>
            <p:nvPr/>
          </p:nvSpPr>
          <p:spPr>
            <a:xfrm flipV="1">
              <a:off x="373889" y="4525540"/>
              <a:ext cx="1323420" cy="9726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27"/>
            <p:cNvSpPr/>
            <p:nvPr/>
          </p:nvSpPr>
          <p:spPr>
            <a:xfrm>
              <a:off x="306734" y="5483512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28"/>
            <p:cNvSpPr/>
            <p:nvPr/>
          </p:nvSpPr>
          <p:spPr>
            <a:xfrm>
              <a:off x="373889" y="1942027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29"/>
            <p:cNvSpPr txBox="1"/>
            <p:nvPr/>
          </p:nvSpPr>
          <p:spPr>
            <a:xfrm>
              <a:off x="956899" y="2194481"/>
              <a:ext cx="37465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20" dirty="0">
                  <a:latin typeface="Arial"/>
                  <a:cs typeface="Arial"/>
                </a:rPr>
                <a:t>Início</a:t>
              </a:r>
              <a:endParaRPr sz="1000" dirty="0">
                <a:latin typeface="Arial"/>
                <a:cs typeface="Arial"/>
              </a:endParaRPr>
            </a:p>
          </p:txBody>
        </p:sp>
        <p:pic>
          <p:nvPicPr>
            <p:cNvPr id="59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0546" y="2267248"/>
              <a:ext cx="226910" cy="119811"/>
            </a:xfrm>
            <a:prstGeom prst="rect">
              <a:avLst/>
            </a:prstGeom>
          </p:spPr>
        </p:pic>
        <p:sp>
          <p:nvSpPr>
            <p:cNvPr id="60" name="object 32"/>
            <p:cNvSpPr/>
            <p:nvPr/>
          </p:nvSpPr>
          <p:spPr>
            <a:xfrm>
              <a:off x="467945" y="2096229"/>
              <a:ext cx="292100" cy="138430"/>
            </a:xfrm>
            <a:custGeom>
              <a:avLst/>
              <a:gdLst/>
              <a:ahLst/>
              <a:cxnLst/>
              <a:rect l="l" t="t" r="r" b="b"/>
              <a:pathLst>
                <a:path w="292100" h="138430">
                  <a:moveTo>
                    <a:pt x="0" y="137998"/>
                  </a:moveTo>
                  <a:lnTo>
                    <a:pt x="132283" y="5702"/>
                  </a:lnTo>
                  <a:lnTo>
                    <a:pt x="135928" y="2044"/>
                  </a:lnTo>
                  <a:lnTo>
                    <a:pt x="140881" y="0"/>
                  </a:lnTo>
                  <a:lnTo>
                    <a:pt x="146050" y="0"/>
                  </a:lnTo>
                  <a:lnTo>
                    <a:pt x="151218" y="0"/>
                  </a:lnTo>
                  <a:lnTo>
                    <a:pt x="156171" y="2044"/>
                  </a:lnTo>
                  <a:lnTo>
                    <a:pt x="159829" y="5702"/>
                  </a:lnTo>
                  <a:lnTo>
                    <a:pt x="292100" y="137998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33"/>
            <p:cNvSpPr/>
            <p:nvPr/>
          </p:nvSpPr>
          <p:spPr>
            <a:xfrm>
              <a:off x="359999" y="2950258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34"/>
            <p:cNvSpPr/>
            <p:nvPr/>
          </p:nvSpPr>
          <p:spPr>
            <a:xfrm>
              <a:off x="474710" y="3095566"/>
              <a:ext cx="285750" cy="217804"/>
            </a:xfrm>
            <a:custGeom>
              <a:avLst/>
              <a:gdLst/>
              <a:ahLst/>
              <a:cxnLst/>
              <a:rect l="l" t="t" r="r" b="b"/>
              <a:pathLst>
                <a:path w="285750" h="217804">
                  <a:moveTo>
                    <a:pt x="33058" y="0"/>
                  </a:moveTo>
                  <a:lnTo>
                    <a:pt x="46031" y="47513"/>
                  </a:lnTo>
                  <a:lnTo>
                    <a:pt x="49031" y="92971"/>
                  </a:lnTo>
                  <a:lnTo>
                    <a:pt x="42237" y="136411"/>
                  </a:lnTo>
                  <a:lnTo>
                    <a:pt x="25833" y="177869"/>
                  </a:lnTo>
                  <a:lnTo>
                    <a:pt x="0" y="217385"/>
                  </a:lnTo>
                  <a:lnTo>
                    <a:pt x="233946" y="217385"/>
                  </a:lnTo>
                  <a:lnTo>
                    <a:pt x="261541" y="179106"/>
                  </a:lnTo>
                  <a:lnTo>
                    <a:pt x="278643" y="138227"/>
                  </a:lnTo>
                  <a:lnTo>
                    <a:pt x="285251" y="94749"/>
                  </a:lnTo>
                  <a:lnTo>
                    <a:pt x="281367" y="48673"/>
                  </a:lnTo>
                  <a:lnTo>
                    <a:pt x="266992" y="0"/>
                  </a:lnTo>
                  <a:lnTo>
                    <a:pt x="33058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42"/>
            <p:cNvSpPr txBox="1"/>
            <p:nvPr/>
          </p:nvSpPr>
          <p:spPr>
            <a:xfrm>
              <a:off x="956899" y="3108882"/>
              <a:ext cx="74041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45" dirty="0">
                  <a:latin typeface="Arial"/>
                  <a:cs typeface="Arial"/>
                </a:rPr>
                <a:t>Introdução</a:t>
              </a:r>
              <a:endParaRPr sz="1000" dirty="0">
                <a:latin typeface="Arial"/>
                <a:cs typeface="Arial"/>
              </a:endParaRPr>
            </a:p>
          </p:txBody>
        </p:sp>
        <p:grpSp>
          <p:nvGrpSpPr>
            <p:cNvPr id="64" name="Agrupar 63"/>
            <p:cNvGrpSpPr/>
            <p:nvPr/>
          </p:nvGrpSpPr>
          <p:grpSpPr>
            <a:xfrm>
              <a:off x="317512" y="4843379"/>
              <a:ext cx="1617547" cy="508000"/>
              <a:chOff x="359999" y="3814400"/>
              <a:chExt cx="1617547" cy="508000"/>
            </a:xfrm>
          </p:grpSpPr>
          <p:sp>
            <p:nvSpPr>
              <p:cNvPr id="84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6" name="object 39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87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 Eficiência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5" name="Agrupar 64"/>
            <p:cNvGrpSpPr/>
            <p:nvPr/>
          </p:nvGrpSpPr>
          <p:grpSpPr>
            <a:xfrm>
              <a:off x="353089" y="5842173"/>
              <a:ext cx="1270635" cy="508000"/>
              <a:chOff x="359999" y="4728800"/>
              <a:chExt cx="1270635" cy="508000"/>
            </a:xfrm>
          </p:grpSpPr>
          <p:sp>
            <p:nvSpPr>
              <p:cNvPr id="80" name="object 40"/>
              <p:cNvSpPr/>
              <p:nvPr/>
            </p:nvSpPr>
            <p:spPr>
              <a:xfrm>
                <a:off x="359999" y="47288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" name="object 44"/>
              <p:cNvSpPr txBox="1"/>
              <p:nvPr/>
            </p:nvSpPr>
            <p:spPr>
              <a:xfrm>
                <a:off x="956899" y="4887423"/>
                <a:ext cx="673735" cy="17780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20" dirty="0">
                    <a:solidFill>
                      <a:srgbClr val="333333"/>
                    </a:solidFill>
                    <a:latin typeface="Arial"/>
                    <a:cs typeface="Arial"/>
                  </a:rPr>
                  <a:t>Relatórios</a:t>
                </a:r>
                <a:endParaRPr sz="1000" dirty="0">
                  <a:latin typeface="Arial"/>
                  <a:cs typeface="Arial"/>
                </a:endParaRPr>
              </a:p>
            </p:txBody>
          </p:sp>
          <p:sp>
            <p:nvSpPr>
              <p:cNvPr id="82" name="object 48"/>
              <p:cNvSpPr/>
              <p:nvPr/>
            </p:nvSpPr>
            <p:spPr>
              <a:xfrm>
                <a:off x="492790" y="4796352"/>
                <a:ext cx="2476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285750">
                    <a:moveTo>
                      <a:pt x="247650" y="266700"/>
                    </a:moveTo>
                    <a:lnTo>
                      <a:pt x="246152" y="274112"/>
                    </a:lnTo>
                    <a:lnTo>
                      <a:pt x="242068" y="280168"/>
                    </a:lnTo>
                    <a:lnTo>
                      <a:pt x="236012" y="284252"/>
                    </a:lnTo>
                    <a:lnTo>
                      <a:pt x="228600" y="285750"/>
                    </a:lnTo>
                    <a:lnTo>
                      <a:pt x="19050" y="285750"/>
                    </a:lnTo>
                    <a:lnTo>
                      <a:pt x="11637" y="284252"/>
                    </a:lnTo>
                    <a:lnTo>
                      <a:pt x="5581" y="280168"/>
                    </a:lnTo>
                    <a:lnTo>
                      <a:pt x="1497" y="274112"/>
                    </a:lnTo>
                    <a:lnTo>
                      <a:pt x="0" y="266700"/>
                    </a:lnTo>
                    <a:lnTo>
                      <a:pt x="0" y="19050"/>
                    </a:lnTo>
                    <a:lnTo>
                      <a:pt x="1497" y="11637"/>
                    </a:lnTo>
                    <a:lnTo>
                      <a:pt x="5581" y="5581"/>
                    </a:lnTo>
                    <a:lnTo>
                      <a:pt x="11637" y="1497"/>
                    </a:lnTo>
                    <a:lnTo>
                      <a:pt x="19050" y="0"/>
                    </a:lnTo>
                    <a:lnTo>
                      <a:pt x="154038" y="0"/>
                    </a:lnTo>
                    <a:lnTo>
                      <a:pt x="159080" y="0"/>
                    </a:lnTo>
                    <a:lnTo>
                      <a:pt x="163931" y="2006"/>
                    </a:lnTo>
                    <a:lnTo>
                      <a:pt x="167500" y="5575"/>
                    </a:lnTo>
                    <a:lnTo>
                      <a:pt x="242074" y="80149"/>
                    </a:lnTo>
                    <a:lnTo>
                      <a:pt x="245643" y="83718"/>
                    </a:lnTo>
                    <a:lnTo>
                      <a:pt x="247650" y="88557"/>
                    </a:lnTo>
                    <a:lnTo>
                      <a:pt x="247650" y="93611"/>
                    </a:lnTo>
                    <a:lnTo>
                      <a:pt x="247650" y="266700"/>
                    </a:lnTo>
                    <a:close/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" name="object 50"/>
              <p:cNvSpPr/>
              <p:nvPr/>
            </p:nvSpPr>
            <p:spPr>
              <a:xfrm>
                <a:off x="525407" y="4904302"/>
                <a:ext cx="157883" cy="13091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26364">
                    <a:moveTo>
                      <a:pt x="56121" y="0"/>
                    </a:moveTo>
                    <a:lnTo>
                      <a:pt x="29044" y="36093"/>
                    </a:lnTo>
                    <a:lnTo>
                      <a:pt x="19342" y="40068"/>
                    </a:lnTo>
                    <a:lnTo>
                      <a:pt x="16649" y="39065"/>
                    </a:lnTo>
                    <a:lnTo>
                      <a:pt x="14693" y="37109"/>
                    </a:lnTo>
                    <a:lnTo>
                      <a:pt x="0" y="22428"/>
                    </a:lnTo>
                  </a:path>
                  <a:path w="152400" h="126364">
                    <a:moveTo>
                      <a:pt x="56121" y="85724"/>
                    </a:moveTo>
                    <a:lnTo>
                      <a:pt x="29044" y="121818"/>
                    </a:lnTo>
                    <a:lnTo>
                      <a:pt x="19342" y="125793"/>
                    </a:lnTo>
                    <a:lnTo>
                      <a:pt x="16649" y="124790"/>
                    </a:lnTo>
                    <a:lnTo>
                      <a:pt x="14693" y="122834"/>
                    </a:lnTo>
                    <a:lnTo>
                      <a:pt x="0" y="108140"/>
                    </a:lnTo>
                  </a:path>
                  <a:path w="152400" h="126364">
                    <a:moveTo>
                      <a:pt x="95250" y="39903"/>
                    </a:moveTo>
                    <a:lnTo>
                      <a:pt x="152400" y="39903"/>
                    </a:lnTo>
                  </a:path>
                  <a:path w="152400" h="126364">
                    <a:moveTo>
                      <a:pt x="95250" y="116103"/>
                    </a:moveTo>
                    <a:lnTo>
                      <a:pt x="152400" y="116103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66" name="Agrupar 65"/>
            <p:cNvGrpSpPr/>
            <p:nvPr/>
          </p:nvGrpSpPr>
          <p:grpSpPr>
            <a:xfrm>
              <a:off x="373889" y="6760167"/>
              <a:ext cx="1111798" cy="508000"/>
              <a:chOff x="373889" y="6552228"/>
              <a:chExt cx="1111798" cy="508000"/>
            </a:xfrm>
          </p:grpSpPr>
          <p:grpSp>
            <p:nvGrpSpPr>
              <p:cNvPr id="75" name="Agrupar 74"/>
              <p:cNvGrpSpPr/>
              <p:nvPr/>
            </p:nvGrpSpPr>
            <p:grpSpPr>
              <a:xfrm>
                <a:off x="373889" y="6552228"/>
                <a:ext cx="508000" cy="508000"/>
                <a:chOff x="373889" y="5599628"/>
                <a:chExt cx="508000" cy="508000"/>
              </a:xfrm>
            </p:grpSpPr>
            <p:sp>
              <p:nvSpPr>
                <p:cNvPr id="77" name="object 52"/>
                <p:cNvSpPr/>
                <p:nvPr/>
              </p:nvSpPr>
              <p:spPr>
                <a:xfrm>
                  <a:off x="373889" y="5599628"/>
                  <a:ext cx="508000" cy="5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00" h="508000">
                      <a:moveTo>
                        <a:pt x="254000" y="0"/>
                      </a:moveTo>
                      <a:lnTo>
                        <a:pt x="208342" y="4092"/>
                      </a:lnTo>
                      <a:lnTo>
                        <a:pt x="165369" y="15890"/>
                      </a:lnTo>
                      <a:lnTo>
                        <a:pt x="125799" y="34677"/>
                      </a:lnTo>
                      <a:lnTo>
                        <a:pt x="90349" y="59736"/>
                      </a:lnTo>
                      <a:lnTo>
                        <a:pt x="59736" y="90349"/>
                      </a:lnTo>
                      <a:lnTo>
                        <a:pt x="34677" y="125799"/>
                      </a:lnTo>
                      <a:lnTo>
                        <a:pt x="15890" y="165369"/>
                      </a:lnTo>
                      <a:lnTo>
                        <a:pt x="4092" y="208342"/>
                      </a:lnTo>
                      <a:lnTo>
                        <a:pt x="0" y="254000"/>
                      </a:lnTo>
                      <a:lnTo>
                        <a:pt x="4092" y="299657"/>
                      </a:lnTo>
                      <a:lnTo>
                        <a:pt x="15890" y="342630"/>
                      </a:lnTo>
                      <a:lnTo>
                        <a:pt x="34677" y="382200"/>
                      </a:lnTo>
                      <a:lnTo>
                        <a:pt x="59736" y="417650"/>
                      </a:lnTo>
                      <a:lnTo>
                        <a:pt x="90349" y="448263"/>
                      </a:lnTo>
                      <a:lnTo>
                        <a:pt x="125799" y="473322"/>
                      </a:lnTo>
                      <a:lnTo>
                        <a:pt x="165369" y="492109"/>
                      </a:lnTo>
                      <a:lnTo>
                        <a:pt x="208342" y="503907"/>
                      </a:lnTo>
                      <a:lnTo>
                        <a:pt x="254000" y="508000"/>
                      </a:lnTo>
                      <a:lnTo>
                        <a:pt x="299657" y="503907"/>
                      </a:lnTo>
                      <a:lnTo>
                        <a:pt x="342630" y="492109"/>
                      </a:lnTo>
                      <a:lnTo>
                        <a:pt x="382200" y="473322"/>
                      </a:lnTo>
                      <a:lnTo>
                        <a:pt x="417650" y="448263"/>
                      </a:lnTo>
                      <a:lnTo>
                        <a:pt x="448263" y="417650"/>
                      </a:lnTo>
                      <a:lnTo>
                        <a:pt x="473322" y="382200"/>
                      </a:lnTo>
                      <a:lnTo>
                        <a:pt x="492109" y="342630"/>
                      </a:lnTo>
                      <a:lnTo>
                        <a:pt x="503907" y="299657"/>
                      </a:lnTo>
                      <a:lnTo>
                        <a:pt x="508000" y="254000"/>
                      </a:lnTo>
                      <a:lnTo>
                        <a:pt x="503907" y="208342"/>
                      </a:lnTo>
                      <a:lnTo>
                        <a:pt x="492109" y="165369"/>
                      </a:lnTo>
                      <a:lnTo>
                        <a:pt x="473322" y="125799"/>
                      </a:lnTo>
                      <a:lnTo>
                        <a:pt x="448263" y="90349"/>
                      </a:lnTo>
                      <a:lnTo>
                        <a:pt x="417650" y="59736"/>
                      </a:lnTo>
                      <a:lnTo>
                        <a:pt x="382200" y="34677"/>
                      </a:lnTo>
                      <a:lnTo>
                        <a:pt x="342630" y="15890"/>
                      </a:lnTo>
                      <a:lnTo>
                        <a:pt x="299657" y="4092"/>
                      </a:lnTo>
                      <a:lnTo>
                        <a:pt x="2540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8" name="object 55"/>
                <p:cNvSpPr/>
                <p:nvPr/>
              </p:nvSpPr>
              <p:spPr>
                <a:xfrm>
                  <a:off x="481835" y="5941278"/>
                  <a:ext cx="292100" cy="58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100" h="58420">
                      <a:moveTo>
                        <a:pt x="179603" y="0"/>
                      </a:moveTo>
                      <a:lnTo>
                        <a:pt x="173406" y="8121"/>
                      </a:lnTo>
                      <a:lnTo>
                        <a:pt x="165446" y="14249"/>
                      </a:lnTo>
                      <a:lnTo>
                        <a:pt x="156175" y="18120"/>
                      </a:lnTo>
                      <a:lnTo>
                        <a:pt x="146049" y="19469"/>
                      </a:lnTo>
                      <a:lnTo>
                        <a:pt x="135930" y="18120"/>
                      </a:lnTo>
                      <a:lnTo>
                        <a:pt x="126660" y="14249"/>
                      </a:lnTo>
                      <a:lnTo>
                        <a:pt x="118700" y="8121"/>
                      </a:lnTo>
                      <a:lnTo>
                        <a:pt x="112509" y="0"/>
                      </a:lnTo>
                      <a:lnTo>
                        <a:pt x="0" y="0"/>
                      </a:lnTo>
                      <a:lnTo>
                        <a:pt x="0" y="19469"/>
                      </a:lnTo>
                      <a:lnTo>
                        <a:pt x="3060" y="34623"/>
                      </a:lnTo>
                      <a:lnTo>
                        <a:pt x="11407" y="47001"/>
                      </a:lnTo>
                      <a:lnTo>
                        <a:pt x="23788" y="55346"/>
                      </a:lnTo>
                      <a:lnTo>
                        <a:pt x="38950" y="58407"/>
                      </a:lnTo>
                      <a:lnTo>
                        <a:pt x="253161" y="58407"/>
                      </a:lnTo>
                      <a:lnTo>
                        <a:pt x="268316" y="55346"/>
                      </a:lnTo>
                      <a:lnTo>
                        <a:pt x="280693" y="47001"/>
                      </a:lnTo>
                      <a:lnTo>
                        <a:pt x="289039" y="34623"/>
                      </a:lnTo>
                      <a:lnTo>
                        <a:pt x="292100" y="19469"/>
                      </a:lnTo>
                      <a:lnTo>
                        <a:pt x="292100" y="0"/>
                      </a:lnTo>
                      <a:lnTo>
                        <a:pt x="179603" y="0"/>
                      </a:lnTo>
                      <a:close/>
                    </a:path>
                  </a:pathLst>
                </a:custGeom>
                <a:ln w="12700">
                  <a:solidFill>
                    <a:srgbClr val="D5D5D5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79" name="object 56"/>
                <p:cNvPicPr/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540964" y="5701228"/>
                  <a:ext cx="195751" cy="184716"/>
                </a:xfrm>
                <a:prstGeom prst="rect">
                  <a:avLst/>
                </a:prstGeom>
              </p:spPr>
            </p:pic>
          </p:grpSp>
          <p:sp>
            <p:nvSpPr>
              <p:cNvPr id="76" name="object 57"/>
              <p:cNvSpPr txBox="1"/>
              <p:nvPr/>
            </p:nvSpPr>
            <p:spPr>
              <a:xfrm>
                <a:off x="931967" y="6731626"/>
                <a:ext cx="553720" cy="17780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50" dirty="0">
                    <a:solidFill>
                      <a:srgbClr val="333333"/>
                    </a:solidFill>
                    <a:latin typeface="Arial"/>
                    <a:cs typeface="Arial"/>
                  </a:rPr>
                  <a:t>Contato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7" name="Agrupar 66"/>
            <p:cNvGrpSpPr/>
            <p:nvPr/>
          </p:nvGrpSpPr>
          <p:grpSpPr>
            <a:xfrm>
              <a:off x="367034" y="3919001"/>
              <a:ext cx="1617547" cy="508000"/>
              <a:chOff x="359999" y="3814400"/>
              <a:chExt cx="1617547" cy="508000"/>
            </a:xfrm>
          </p:grpSpPr>
          <p:sp>
            <p:nvSpPr>
              <p:cNvPr id="71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2966F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3" name="object 39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74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2966F5"/>
                    </a:solidFill>
                    <a:latin typeface="Arial"/>
                    <a:cs typeface="Arial"/>
                  </a:rPr>
                  <a:t>  Funções</a:t>
                </a:r>
                <a:endParaRPr sz="1000" dirty="0">
                  <a:solidFill>
                    <a:srgbClr val="2966F5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68" name="Agrupar 67"/>
            <p:cNvGrpSpPr/>
            <p:nvPr/>
          </p:nvGrpSpPr>
          <p:grpSpPr>
            <a:xfrm>
              <a:off x="353089" y="2653227"/>
              <a:ext cx="1337790" cy="961263"/>
              <a:chOff x="353089" y="2653227"/>
              <a:chExt cx="1337790" cy="961263"/>
            </a:xfrm>
          </p:grpSpPr>
          <p:sp>
            <p:nvSpPr>
              <p:cNvPr id="69" name="object 25"/>
              <p:cNvSpPr/>
              <p:nvPr/>
            </p:nvSpPr>
            <p:spPr>
              <a:xfrm>
                <a:off x="373889" y="2653227"/>
                <a:ext cx="13169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26"/>
              <p:cNvSpPr/>
              <p:nvPr/>
            </p:nvSpPr>
            <p:spPr>
              <a:xfrm flipV="1">
                <a:off x="353089" y="3517230"/>
                <a:ext cx="1323420" cy="9726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88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4614" y="2461424"/>
            <a:ext cx="226910" cy="119811"/>
          </a:xfrm>
          <a:prstGeom prst="rect">
            <a:avLst/>
          </a:prstGeom>
        </p:spPr>
      </p:pic>
      <p:sp>
        <p:nvSpPr>
          <p:cNvPr id="89" name="object 26"/>
          <p:cNvSpPr/>
          <p:nvPr/>
        </p:nvSpPr>
        <p:spPr>
          <a:xfrm>
            <a:off x="562013" y="2310307"/>
            <a:ext cx="292100" cy="138430"/>
          </a:xfrm>
          <a:custGeom>
            <a:avLst/>
            <a:gdLst/>
            <a:ahLst/>
            <a:cxnLst/>
            <a:rect l="l" t="t" r="r" b="b"/>
            <a:pathLst>
              <a:path w="292100" h="138430">
                <a:moveTo>
                  <a:pt x="0" y="137998"/>
                </a:moveTo>
                <a:lnTo>
                  <a:pt x="132283" y="5702"/>
                </a:lnTo>
                <a:lnTo>
                  <a:pt x="135928" y="2044"/>
                </a:lnTo>
                <a:lnTo>
                  <a:pt x="140881" y="0"/>
                </a:lnTo>
                <a:lnTo>
                  <a:pt x="146050" y="0"/>
                </a:lnTo>
                <a:lnTo>
                  <a:pt x="151218" y="0"/>
                </a:lnTo>
                <a:lnTo>
                  <a:pt x="156171" y="2044"/>
                </a:lnTo>
                <a:lnTo>
                  <a:pt x="159829" y="5702"/>
                </a:lnTo>
                <a:lnTo>
                  <a:pt x="292100" y="137998"/>
                </a:lnTo>
              </a:path>
            </a:pathLst>
          </a:custGeom>
          <a:ln w="12700">
            <a:solidFill>
              <a:srgbClr val="D5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42614" y="5584730"/>
            <a:ext cx="5597526" cy="2608787"/>
          </a:xfrm>
          <a:prstGeom prst="rect">
            <a:avLst/>
          </a:prstGeom>
        </p:spPr>
      </p:pic>
      <p:sp>
        <p:nvSpPr>
          <p:cNvPr id="90" name="object 27"/>
          <p:cNvSpPr/>
          <p:nvPr/>
        </p:nvSpPr>
        <p:spPr>
          <a:xfrm>
            <a:off x="386534" y="6832600"/>
            <a:ext cx="1316990" cy="0"/>
          </a:xfrm>
          <a:custGeom>
            <a:avLst/>
            <a:gdLst/>
            <a:ahLst/>
            <a:cxnLst/>
            <a:rect l="l" t="t" r="r" b="b"/>
            <a:pathLst>
              <a:path w="1316989">
                <a:moveTo>
                  <a:pt x="0" y="0"/>
                </a:moveTo>
                <a:lnTo>
                  <a:pt x="131640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51154" y="584327"/>
            <a:ext cx="65639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000" b="1" spc="80" dirty="0">
                <a:solidFill>
                  <a:srgbClr val="999999"/>
                </a:solidFill>
                <a:latin typeface="Trebuchet MS"/>
                <a:cs typeface="Trebuchet MS"/>
              </a:rPr>
              <a:t>Informação</a:t>
            </a:r>
            <a:r>
              <a:rPr sz="1000" b="1" spc="-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b="1" spc="55" dirty="0">
                <a:solidFill>
                  <a:srgbClr val="999999"/>
                </a:solidFill>
                <a:latin typeface="Trebuchet MS"/>
                <a:cs typeface="Trebuchet MS"/>
              </a:rPr>
              <a:t>confidencial</a:t>
            </a:r>
            <a:r>
              <a:rPr sz="1000" b="1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80" dirty="0">
                <a:solidFill>
                  <a:srgbClr val="999999"/>
                </a:solidFill>
                <a:latin typeface="Trebuchet MS"/>
                <a:cs typeface="Trebuchet MS"/>
              </a:rPr>
              <a:t>-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Este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documento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5" dirty="0">
                <a:solidFill>
                  <a:srgbClr val="999999"/>
                </a:solidFill>
                <a:latin typeface="Trebuchet MS"/>
                <a:cs typeface="Trebuchet MS"/>
              </a:rPr>
              <a:t>foi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classificado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pela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Área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95" dirty="0">
                <a:solidFill>
                  <a:srgbClr val="999999"/>
                </a:solidFill>
                <a:latin typeface="Trebuchet MS"/>
                <a:cs typeface="Trebuchet MS"/>
              </a:rPr>
              <a:t>de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Capacitação,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acesso</a:t>
            </a:r>
            <a:r>
              <a:rPr sz="1000" spc="-2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5" dirty="0">
                <a:solidFill>
                  <a:srgbClr val="999999"/>
                </a:solidFill>
                <a:latin typeface="Trebuchet MS"/>
                <a:cs typeface="Trebuchet MS"/>
              </a:rPr>
              <a:t>está </a:t>
            </a:r>
            <a:r>
              <a:rPr sz="1000" spc="-28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autorizado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5" dirty="0">
                <a:solidFill>
                  <a:srgbClr val="999999"/>
                </a:solidFill>
                <a:latin typeface="Trebuchet MS"/>
                <a:cs typeface="Trebuchet MS"/>
              </a:rPr>
              <a:t>exclusivamente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00" dirty="0">
                <a:solidFill>
                  <a:srgbClr val="999999"/>
                </a:solidFill>
                <a:latin typeface="Trebuchet MS"/>
                <a:cs typeface="Trebuchet MS"/>
              </a:rPr>
              <a:t>SPC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5" dirty="0">
                <a:solidFill>
                  <a:srgbClr val="999999"/>
                </a:solidFill>
                <a:latin typeface="Trebuchet MS"/>
                <a:cs typeface="Trebuchet MS"/>
              </a:rPr>
              <a:t>Brasil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70" dirty="0">
                <a:solidFill>
                  <a:srgbClr val="999999"/>
                </a:solidFill>
                <a:latin typeface="Trebuchet MS"/>
                <a:cs typeface="Trebuchet MS"/>
              </a:rPr>
              <a:t>e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20" dirty="0">
                <a:solidFill>
                  <a:srgbClr val="999999"/>
                </a:solidFill>
                <a:latin typeface="Trebuchet MS"/>
                <a:cs typeface="Trebuchet MS"/>
              </a:rPr>
              <a:t>aos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80" dirty="0">
                <a:solidFill>
                  <a:srgbClr val="999999"/>
                </a:solidFill>
                <a:latin typeface="Trebuchet MS"/>
                <a:cs typeface="Trebuchet MS"/>
              </a:rPr>
              <a:t>colaboradores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110" dirty="0">
                <a:solidFill>
                  <a:srgbClr val="999999"/>
                </a:solidFill>
                <a:latin typeface="Trebuchet MS"/>
                <a:cs typeface="Trebuchet MS"/>
              </a:rPr>
              <a:t>do</a:t>
            </a:r>
            <a:r>
              <a:rPr sz="1000" spc="-30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60" dirty="0">
                <a:solidFill>
                  <a:srgbClr val="999999"/>
                </a:solidFill>
                <a:latin typeface="Trebuchet MS"/>
                <a:cs typeface="Trebuchet MS"/>
              </a:rPr>
              <a:t>Poder</a:t>
            </a:r>
            <a:r>
              <a:rPr sz="1000" spc="-35" dirty="0">
                <a:solidFill>
                  <a:srgbClr val="999999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999999"/>
                </a:solidFill>
                <a:latin typeface="Trebuchet MS"/>
                <a:cs typeface="Trebuchet MS"/>
              </a:rPr>
              <a:t>Judiciário.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59054" y="558800"/>
            <a:ext cx="0" cy="508000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ln w="6350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471329" y="2112822"/>
            <a:ext cx="5597525" cy="1496060"/>
          </a:xfrm>
          <a:prstGeom prst="rect">
            <a:avLst/>
          </a:prstGeom>
          <a:solidFill>
            <a:srgbClr val="EEEEEE"/>
          </a:solidFill>
        </p:spPr>
        <p:txBody>
          <a:bodyPr vert="horz" wrap="square" lIns="0" tIns="217804" rIns="0" bIns="0" rtlCol="0">
            <a:spAutoFit/>
          </a:bodyPr>
          <a:lstStyle/>
          <a:p>
            <a:pPr marL="203200" marR="699135">
              <a:lnSpc>
                <a:spcPct val="111100"/>
              </a:lnSpc>
              <a:spcBef>
                <a:spcPts val="1714"/>
              </a:spcBef>
            </a:pPr>
            <a:r>
              <a:rPr sz="1500" b="1" spc="-260" dirty="0">
                <a:solidFill>
                  <a:srgbClr val="2966F5"/>
                </a:solidFill>
                <a:latin typeface="Tahoma"/>
                <a:cs typeface="Tahoma"/>
              </a:rPr>
              <a:t>1º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35" dirty="0">
                <a:solidFill>
                  <a:srgbClr val="2966F5"/>
                </a:solidFill>
                <a:latin typeface="Tahoma"/>
                <a:cs typeface="Tahoma"/>
              </a:rPr>
              <a:t>passo: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spc="95" dirty="0">
                <a:solidFill>
                  <a:srgbClr val="333333"/>
                </a:solidFill>
                <a:latin typeface="Lucida Sans Unicode"/>
                <a:cs typeface="Lucida Sans Unicode"/>
              </a:rPr>
              <a:t>para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20" dirty="0">
                <a:solidFill>
                  <a:srgbClr val="333333"/>
                </a:solidFill>
                <a:latin typeface="Lucida Sans Unicode"/>
                <a:cs typeface="Lucida Sans Unicode"/>
              </a:rPr>
              <a:t>excluir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5" dirty="0">
                <a:solidFill>
                  <a:srgbClr val="333333"/>
                </a:solidFill>
                <a:latin typeface="Lucida Sans Unicode"/>
                <a:cs typeface="Lucida Sans Unicode"/>
              </a:rPr>
              <a:t>um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" dirty="0">
                <a:solidFill>
                  <a:srgbClr val="333333"/>
                </a:solidFill>
                <a:latin typeface="Lucida Sans Unicode"/>
                <a:cs typeface="Lucida Sans Unicode"/>
              </a:rPr>
              <a:t>registro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efetivado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por  </a:t>
            </a:r>
            <a:r>
              <a:rPr sz="1500" spc="70" dirty="0">
                <a:solidFill>
                  <a:srgbClr val="333333"/>
                </a:solidFill>
                <a:latin typeface="Lucida Sans Unicode"/>
                <a:cs typeface="Lucida Sans Unicode"/>
              </a:rPr>
              <a:t>determinação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333333"/>
                </a:solidFill>
                <a:latin typeface="Lucida Sans Unicode"/>
                <a:cs typeface="Lucida Sans Unicode"/>
              </a:rPr>
              <a:t>de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ordem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5" dirty="0">
                <a:solidFill>
                  <a:srgbClr val="333333"/>
                </a:solidFill>
                <a:latin typeface="Lucida Sans Unicode"/>
                <a:cs typeface="Lucida Sans Unicode"/>
              </a:rPr>
              <a:t>judicial,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acesse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5" dirty="0">
                <a:solidFill>
                  <a:srgbClr val="333333"/>
                </a:solidFill>
                <a:latin typeface="Lucida Sans Unicode"/>
                <a:cs typeface="Lucida Sans Unicode"/>
              </a:rPr>
              <a:t>SPC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75" dirty="0">
                <a:solidFill>
                  <a:srgbClr val="333333"/>
                </a:solidFill>
                <a:latin typeface="Lucida Sans Unicode"/>
                <a:cs typeface="Lucida Sans Unicode"/>
              </a:rPr>
              <a:t>JUD</a:t>
            </a:r>
            <a:endParaRPr sz="1500">
              <a:latin typeface="Lucida Sans Unicode"/>
              <a:cs typeface="Lucida Sans Unicode"/>
            </a:endParaRPr>
          </a:p>
          <a:p>
            <a:pPr marL="203200">
              <a:lnSpc>
                <a:spcPct val="100000"/>
              </a:lnSpc>
              <a:spcBef>
                <a:spcPts val="200"/>
              </a:spcBef>
            </a:pPr>
            <a:r>
              <a:rPr sz="1500" spc="-385" dirty="0">
                <a:solidFill>
                  <a:srgbClr val="333333"/>
                </a:solidFill>
                <a:latin typeface="Lucida Sans Unicode"/>
                <a:cs typeface="Lucida Sans Unicode"/>
              </a:rPr>
              <a:t>&gt;</a:t>
            </a:r>
            <a:r>
              <a:rPr sz="1500" spc="-24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15" dirty="0">
                <a:solidFill>
                  <a:srgbClr val="333333"/>
                </a:solidFill>
                <a:latin typeface="Lucida Sans Unicode"/>
                <a:cs typeface="Lucida Sans Unicode"/>
              </a:rPr>
              <a:t>INFORMAÇÃO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25" dirty="0">
                <a:solidFill>
                  <a:srgbClr val="333333"/>
                </a:solidFill>
                <a:latin typeface="Lucida Sans Unicode"/>
                <a:cs typeface="Lucida Sans Unicode"/>
              </a:rPr>
              <a:t>DO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20" dirty="0">
                <a:solidFill>
                  <a:srgbClr val="333333"/>
                </a:solidFill>
                <a:latin typeface="Lucida Sans Unicode"/>
                <a:cs typeface="Lucida Sans Unicode"/>
              </a:rPr>
              <a:t>PODER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0" dirty="0">
                <a:solidFill>
                  <a:srgbClr val="333333"/>
                </a:solidFill>
                <a:latin typeface="Lucida Sans Unicode"/>
                <a:cs typeface="Lucida Sans Unicode"/>
              </a:rPr>
              <a:t>JUDICIÁRIO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385" dirty="0">
                <a:solidFill>
                  <a:srgbClr val="333333"/>
                </a:solidFill>
                <a:latin typeface="Lucida Sans Unicode"/>
                <a:cs typeface="Lucida Sans Unicode"/>
              </a:rPr>
              <a:t>&gt;</a:t>
            </a:r>
            <a:r>
              <a:rPr sz="1500" spc="-25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40" dirty="0">
                <a:solidFill>
                  <a:srgbClr val="333333"/>
                </a:solidFill>
                <a:latin typeface="Lucida Sans Unicode"/>
                <a:cs typeface="Lucida Sans Unicode"/>
              </a:rPr>
              <a:t>Excluir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385" dirty="0">
                <a:solidFill>
                  <a:srgbClr val="333333"/>
                </a:solidFill>
                <a:latin typeface="Lucida Sans Unicode"/>
                <a:cs typeface="Lucida Sans Unicode"/>
              </a:rPr>
              <a:t>&gt;</a:t>
            </a:r>
            <a:endParaRPr sz="1500">
              <a:latin typeface="Lucida Sans Unicode"/>
              <a:cs typeface="Lucida Sans Unicode"/>
            </a:endParaRPr>
          </a:p>
          <a:p>
            <a:pPr marL="203200">
              <a:lnSpc>
                <a:spcPct val="100000"/>
              </a:lnSpc>
              <a:spcBef>
                <a:spcPts val="200"/>
              </a:spcBef>
            </a:pPr>
            <a:r>
              <a:rPr sz="1500" spc="70" dirty="0">
                <a:solidFill>
                  <a:srgbClr val="333333"/>
                </a:solidFill>
                <a:latin typeface="Lucida Sans Unicode"/>
                <a:cs typeface="Lucida Sans Unicode"/>
              </a:rPr>
              <a:t>Manutenção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62951" y="1622224"/>
            <a:ext cx="410337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85" dirty="0">
                <a:solidFill>
                  <a:srgbClr val="333333"/>
                </a:solidFill>
                <a:latin typeface="Tahoma"/>
                <a:cs typeface="Tahoma"/>
              </a:rPr>
              <a:t>Como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55" dirty="0">
                <a:solidFill>
                  <a:srgbClr val="333333"/>
                </a:solidFill>
                <a:latin typeface="Tahoma"/>
                <a:cs typeface="Tahoma"/>
              </a:rPr>
              <a:t>faço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75" dirty="0">
                <a:solidFill>
                  <a:srgbClr val="333333"/>
                </a:solidFill>
                <a:latin typeface="Tahoma"/>
                <a:cs typeface="Tahoma"/>
              </a:rPr>
              <a:t>para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20" dirty="0">
                <a:solidFill>
                  <a:srgbClr val="333333"/>
                </a:solidFill>
                <a:latin typeface="Tahoma"/>
                <a:cs typeface="Tahoma"/>
              </a:rPr>
              <a:t>excluir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105" dirty="0">
                <a:solidFill>
                  <a:srgbClr val="333333"/>
                </a:solidFill>
                <a:latin typeface="Tahoma"/>
                <a:cs typeface="Tahoma"/>
              </a:rPr>
              <a:t>uma</a:t>
            </a:r>
            <a:r>
              <a:rPr sz="1500" b="1" spc="-1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500" b="1" spc="45" dirty="0">
                <a:solidFill>
                  <a:srgbClr val="333333"/>
                </a:solidFill>
                <a:latin typeface="Tahoma"/>
                <a:cs typeface="Tahoma"/>
              </a:rPr>
              <a:t>informação?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42614" y="1622945"/>
            <a:ext cx="5597525" cy="1120775"/>
          </a:xfrm>
          <a:prstGeom prst="rect">
            <a:avLst/>
          </a:prstGeom>
          <a:solidFill>
            <a:srgbClr val="EEEEEE"/>
          </a:solidFill>
        </p:spPr>
        <p:txBody>
          <a:bodyPr vert="horz" wrap="square" lIns="0" tIns="157480" rIns="0" bIns="0" rtlCol="0">
            <a:spAutoFit/>
          </a:bodyPr>
          <a:lstStyle/>
          <a:p>
            <a:pPr marL="203200" marR="365125">
              <a:lnSpc>
                <a:spcPct val="111100"/>
              </a:lnSpc>
              <a:spcBef>
                <a:spcPts val="1240"/>
              </a:spcBef>
            </a:pPr>
            <a:r>
              <a:rPr sz="1500" b="1" spc="-114" dirty="0">
                <a:solidFill>
                  <a:srgbClr val="2966F5"/>
                </a:solidFill>
                <a:latin typeface="Tahoma"/>
                <a:cs typeface="Tahoma"/>
              </a:rPr>
              <a:t>2º </a:t>
            </a:r>
            <a:r>
              <a:rPr sz="1500" b="1" spc="35" dirty="0">
                <a:solidFill>
                  <a:srgbClr val="2966F5"/>
                </a:solidFill>
                <a:latin typeface="Tahoma"/>
                <a:cs typeface="Tahoma"/>
              </a:rPr>
              <a:t>passo: </a:t>
            </a:r>
            <a:r>
              <a:rPr sz="15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informe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o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número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do </a:t>
            </a:r>
            <a:r>
              <a:rPr sz="15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documento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(CPF/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25" dirty="0">
                <a:solidFill>
                  <a:srgbClr val="333333"/>
                </a:solidFill>
                <a:latin typeface="Lucida Sans Unicode"/>
                <a:cs typeface="Lucida Sans Unicode"/>
              </a:rPr>
              <a:t>CNPJ)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5" dirty="0">
                <a:solidFill>
                  <a:srgbClr val="333333"/>
                </a:solidFill>
                <a:latin typeface="Lucida Sans Unicode"/>
                <a:cs typeface="Lucida Sans Unicode"/>
              </a:rPr>
              <a:t>para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exclusão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0" dirty="0">
                <a:solidFill>
                  <a:srgbClr val="333333"/>
                </a:solidFill>
                <a:latin typeface="Lucida Sans Unicode"/>
                <a:cs typeface="Lucida Sans Unicode"/>
              </a:rPr>
              <a:t>e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333333"/>
                </a:solidFill>
                <a:latin typeface="Lucida Sans Unicode"/>
                <a:cs typeface="Lucida Sans Unicode"/>
              </a:rPr>
              <a:t>o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45" dirty="0">
                <a:solidFill>
                  <a:srgbClr val="333333"/>
                </a:solidFill>
                <a:latin typeface="Lucida Sans Unicode"/>
                <a:cs typeface="Lucida Sans Unicode"/>
              </a:rPr>
              <a:t>número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do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20" dirty="0">
                <a:solidFill>
                  <a:srgbClr val="333333"/>
                </a:solidFill>
                <a:latin typeface="Lucida Sans Unicode"/>
                <a:cs typeface="Lucida Sans Unicode"/>
              </a:rPr>
              <a:t>processo,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clique </a:t>
            </a:r>
            <a:r>
              <a:rPr sz="1500" spc="-459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14" dirty="0">
                <a:solidFill>
                  <a:srgbClr val="333333"/>
                </a:solidFill>
                <a:latin typeface="Lucida Sans Unicode"/>
                <a:cs typeface="Lucida Sans Unicode"/>
              </a:rPr>
              <a:t>em</a:t>
            </a:r>
            <a:r>
              <a:rPr sz="1500" spc="-8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“Pesquisar”</a:t>
            </a:r>
            <a:endParaRPr sz="1500" dirty="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42614" y="5558574"/>
            <a:ext cx="5597525" cy="793115"/>
          </a:xfrm>
          <a:prstGeom prst="rect">
            <a:avLst/>
          </a:prstGeom>
          <a:solidFill>
            <a:srgbClr val="EEEEEE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850">
              <a:latin typeface="Times New Roman"/>
              <a:cs typeface="Times New Roman"/>
            </a:endParaRPr>
          </a:p>
          <a:p>
            <a:pPr marL="203200">
              <a:lnSpc>
                <a:spcPct val="100000"/>
              </a:lnSpc>
              <a:spcBef>
                <a:spcPts val="5"/>
              </a:spcBef>
            </a:pPr>
            <a:r>
              <a:rPr sz="1500" b="1" spc="-85" dirty="0">
                <a:solidFill>
                  <a:srgbClr val="2966F5"/>
                </a:solidFill>
                <a:latin typeface="Tahoma"/>
                <a:cs typeface="Tahoma"/>
              </a:rPr>
              <a:t>3º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b="1" spc="35" dirty="0">
                <a:solidFill>
                  <a:srgbClr val="2966F5"/>
                </a:solidFill>
                <a:latin typeface="Tahoma"/>
                <a:cs typeface="Tahoma"/>
              </a:rPr>
              <a:t>passo:</a:t>
            </a:r>
            <a:r>
              <a:rPr sz="1500" b="1" spc="-125" dirty="0">
                <a:solidFill>
                  <a:srgbClr val="2966F5"/>
                </a:solidFill>
                <a:latin typeface="Tahoma"/>
                <a:cs typeface="Tahoma"/>
              </a:rPr>
              <a:t> </a:t>
            </a:r>
            <a:r>
              <a:rPr sz="1500" spc="5" dirty="0">
                <a:solidFill>
                  <a:srgbClr val="333333"/>
                </a:solidFill>
                <a:latin typeface="Lucida Sans Unicode"/>
                <a:cs typeface="Lucida Sans Unicode"/>
              </a:rPr>
              <a:t>depois,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clique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114" dirty="0">
                <a:solidFill>
                  <a:srgbClr val="333333"/>
                </a:solidFill>
                <a:latin typeface="Lucida Sans Unicode"/>
                <a:cs typeface="Lucida Sans Unicode"/>
              </a:rPr>
              <a:t>em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30" dirty="0">
                <a:solidFill>
                  <a:srgbClr val="333333"/>
                </a:solidFill>
                <a:latin typeface="Lucida Sans Unicode"/>
                <a:cs typeface="Lucida Sans Unicode"/>
              </a:rPr>
              <a:t>“Excluir”</a:t>
            </a:r>
            <a:r>
              <a:rPr sz="15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95" dirty="0">
                <a:solidFill>
                  <a:srgbClr val="333333"/>
                </a:solidFill>
                <a:latin typeface="Lucida Sans Unicode"/>
                <a:cs typeface="Lucida Sans Unicode"/>
              </a:rPr>
              <a:t>para</a:t>
            </a:r>
            <a:r>
              <a:rPr sz="1500" spc="-7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1500" spc="-10" dirty="0">
                <a:solidFill>
                  <a:srgbClr val="333333"/>
                </a:solidFill>
                <a:latin typeface="Lucida Sans Unicode"/>
                <a:cs typeface="Lucida Sans Unicode"/>
              </a:rPr>
              <a:t>finalizar</a:t>
            </a:r>
            <a:endParaRPr sz="1500">
              <a:latin typeface="Lucida Sans Unicode"/>
              <a:cs typeface="Lucida Sans Unicode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0" y="4471977"/>
            <a:ext cx="2004082" cy="156542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25032" y="4015155"/>
            <a:ext cx="2843681" cy="286378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02436" y="3089554"/>
            <a:ext cx="5637550" cy="203478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642614" y="6557594"/>
            <a:ext cx="5597525" cy="1295400"/>
          </a:xfrm>
          <a:prstGeom prst="rect">
            <a:avLst/>
          </a:prstGeom>
          <a:solidFill>
            <a:srgbClr val="00C482"/>
          </a:solidFill>
        </p:spPr>
        <p:txBody>
          <a:bodyPr vert="horz" wrap="square" lIns="0" tIns="221615" rIns="0" bIns="0" rtlCol="0">
            <a:spAutoFit/>
          </a:bodyPr>
          <a:lstStyle/>
          <a:p>
            <a:pPr marL="304800" marR="565785">
              <a:lnSpc>
                <a:spcPct val="111100"/>
              </a:lnSpc>
              <a:spcBef>
                <a:spcPts val="1745"/>
              </a:spcBef>
            </a:pPr>
            <a:r>
              <a:rPr sz="15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OBS.:</a:t>
            </a:r>
            <a:r>
              <a:rPr sz="15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185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Lucida Sans Unicode"/>
                <a:cs typeface="Lucida Sans Unicode"/>
              </a:rPr>
              <a:t>data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125" dirty="0">
                <a:solidFill>
                  <a:srgbClr val="FFFFFF"/>
                </a:solidFill>
                <a:latin typeface="Lucida Sans Unicode"/>
                <a:cs typeface="Lucida Sans Unicode"/>
              </a:rPr>
              <a:t>da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baixa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será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automatizada,</a:t>
            </a:r>
            <a:r>
              <a:rPr sz="15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ou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seja, </a:t>
            </a:r>
            <a:r>
              <a:rPr sz="1500" spc="-459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185" dirty="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sz="1500" spc="105" dirty="0">
                <a:solidFill>
                  <a:srgbClr val="FFFFFF"/>
                </a:solidFill>
                <a:latin typeface="Lucida Sans Unicode"/>
                <a:cs typeface="Lucida Sans Unicode"/>
              </a:rPr>
              <a:t>data </a:t>
            </a:r>
            <a:r>
              <a:rPr sz="1500" spc="125" dirty="0">
                <a:solidFill>
                  <a:srgbClr val="FFFFFF"/>
                </a:solidFill>
                <a:latin typeface="Lucida Sans Unicode"/>
                <a:cs typeface="Lucida Sans Unicode"/>
              </a:rPr>
              <a:t>da </a:t>
            </a:r>
            <a:r>
              <a:rPr sz="15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exclusão </a:t>
            </a:r>
            <a:r>
              <a:rPr sz="1500" spc="125" dirty="0">
                <a:solidFill>
                  <a:srgbClr val="FFFFFF"/>
                </a:solidFill>
                <a:latin typeface="Lucida Sans Unicode"/>
                <a:cs typeface="Lucida Sans Unicode"/>
              </a:rPr>
              <a:t>da </a:t>
            </a:r>
            <a:r>
              <a:rPr sz="15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informação </a:t>
            </a:r>
            <a:r>
              <a:rPr sz="15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será </a:t>
            </a:r>
            <a:r>
              <a:rPr sz="1500" spc="185" dirty="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sz="15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do </a:t>
            </a:r>
            <a:r>
              <a:rPr sz="15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respectivo</a:t>
            </a:r>
            <a:r>
              <a:rPr sz="15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dia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sua</a:t>
            </a:r>
            <a:r>
              <a:rPr sz="1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solicitação.</a:t>
            </a:r>
            <a:endParaRPr sz="1500">
              <a:latin typeface="Lucida Sans Unicode"/>
              <a:cs typeface="Lucida Sans Unicode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1625600"/>
            <a:ext cx="2036445" cy="7721600"/>
            <a:chOff x="0" y="1625600"/>
            <a:chExt cx="2036445" cy="7721600"/>
          </a:xfrm>
        </p:grpSpPr>
        <p:sp>
          <p:nvSpPr>
            <p:cNvPr id="13" name="object 13"/>
            <p:cNvSpPr/>
            <p:nvPr/>
          </p:nvSpPr>
          <p:spPr>
            <a:xfrm>
              <a:off x="0" y="1625600"/>
              <a:ext cx="2036445" cy="7721600"/>
            </a:xfrm>
            <a:custGeom>
              <a:avLst/>
              <a:gdLst/>
              <a:ahLst/>
              <a:cxnLst/>
              <a:rect l="l" t="t" r="r" b="b"/>
              <a:pathLst>
                <a:path w="2036445" h="7721600">
                  <a:moveTo>
                    <a:pt x="2036406" y="0"/>
                  </a:moveTo>
                  <a:lnTo>
                    <a:pt x="0" y="0"/>
                  </a:lnTo>
                  <a:lnTo>
                    <a:pt x="0" y="7721600"/>
                  </a:lnTo>
                  <a:lnTo>
                    <a:pt x="2036406" y="7721600"/>
                  </a:lnTo>
                  <a:lnTo>
                    <a:pt x="203640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9999" y="26967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59999" y="36111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59999" y="45255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59999" y="1985599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956899" y="2144222"/>
            <a:ext cx="3746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333333"/>
                </a:solidFill>
                <a:latin typeface="Arial"/>
                <a:cs typeface="Arial"/>
              </a:rPr>
              <a:t>Início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59999" y="2100962"/>
            <a:ext cx="1316990" cy="4050665"/>
            <a:chOff x="359999" y="2100962"/>
            <a:chExt cx="1316990" cy="4050665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0546" y="2258429"/>
              <a:ext cx="226910" cy="11981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67945" y="2107312"/>
              <a:ext cx="292100" cy="138430"/>
            </a:xfrm>
            <a:custGeom>
              <a:avLst/>
              <a:gdLst/>
              <a:ahLst/>
              <a:cxnLst/>
              <a:rect l="l" t="t" r="r" b="b"/>
              <a:pathLst>
                <a:path w="292100" h="138430">
                  <a:moveTo>
                    <a:pt x="0" y="137998"/>
                  </a:moveTo>
                  <a:lnTo>
                    <a:pt x="132283" y="5702"/>
                  </a:lnTo>
                  <a:lnTo>
                    <a:pt x="135928" y="2044"/>
                  </a:lnTo>
                  <a:lnTo>
                    <a:pt x="140881" y="0"/>
                  </a:lnTo>
                  <a:lnTo>
                    <a:pt x="146050" y="0"/>
                  </a:lnTo>
                  <a:lnTo>
                    <a:pt x="151218" y="0"/>
                  </a:lnTo>
                  <a:lnTo>
                    <a:pt x="156171" y="2044"/>
                  </a:lnTo>
                  <a:lnTo>
                    <a:pt x="159829" y="5702"/>
                  </a:lnTo>
                  <a:lnTo>
                    <a:pt x="292100" y="137998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59999" y="2899999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74710" y="3045307"/>
              <a:ext cx="285750" cy="217804"/>
            </a:xfrm>
            <a:custGeom>
              <a:avLst/>
              <a:gdLst/>
              <a:ahLst/>
              <a:cxnLst/>
              <a:rect l="l" t="t" r="r" b="b"/>
              <a:pathLst>
                <a:path w="285750" h="217804">
                  <a:moveTo>
                    <a:pt x="33058" y="0"/>
                  </a:moveTo>
                  <a:lnTo>
                    <a:pt x="46031" y="47513"/>
                  </a:lnTo>
                  <a:lnTo>
                    <a:pt x="49031" y="92971"/>
                  </a:lnTo>
                  <a:lnTo>
                    <a:pt x="42237" y="136411"/>
                  </a:lnTo>
                  <a:lnTo>
                    <a:pt x="25833" y="177869"/>
                  </a:lnTo>
                  <a:lnTo>
                    <a:pt x="0" y="217385"/>
                  </a:lnTo>
                  <a:lnTo>
                    <a:pt x="233946" y="217385"/>
                  </a:lnTo>
                  <a:lnTo>
                    <a:pt x="261541" y="179106"/>
                  </a:lnTo>
                  <a:lnTo>
                    <a:pt x="278643" y="138227"/>
                  </a:lnTo>
                  <a:lnTo>
                    <a:pt x="285251" y="94749"/>
                  </a:lnTo>
                  <a:lnTo>
                    <a:pt x="281367" y="48673"/>
                  </a:lnTo>
                  <a:lnTo>
                    <a:pt x="266992" y="0"/>
                  </a:lnTo>
                  <a:lnTo>
                    <a:pt x="33058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59999" y="38144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2966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36106" y="417550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9209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67945" y="4078132"/>
              <a:ext cx="97790" cy="635"/>
            </a:xfrm>
            <a:custGeom>
              <a:avLst/>
              <a:gdLst/>
              <a:ahLst/>
              <a:cxnLst/>
              <a:rect l="l" t="t" r="r" b="b"/>
              <a:pathLst>
                <a:path w="97790" h="635">
                  <a:moveTo>
                    <a:pt x="-6350" y="253"/>
                  </a:moveTo>
                  <a:lnTo>
                    <a:pt x="103720" y="253"/>
                  </a:lnTo>
                </a:path>
              </a:pathLst>
            </a:custGeom>
            <a:ln w="132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67945" y="3922354"/>
              <a:ext cx="292100" cy="194945"/>
            </a:xfrm>
            <a:custGeom>
              <a:avLst/>
              <a:gdLst/>
              <a:ahLst/>
              <a:cxnLst/>
              <a:rect l="l" t="t" r="r" b="b"/>
              <a:pathLst>
                <a:path w="292100" h="194945">
                  <a:moveTo>
                    <a:pt x="77901" y="194729"/>
                  </a:moveTo>
                  <a:lnTo>
                    <a:pt x="38950" y="194729"/>
                  </a:lnTo>
                  <a:lnTo>
                    <a:pt x="23788" y="191668"/>
                  </a:lnTo>
                  <a:lnTo>
                    <a:pt x="11407" y="183321"/>
                  </a:lnTo>
                  <a:lnTo>
                    <a:pt x="3060" y="170940"/>
                  </a:lnTo>
                  <a:lnTo>
                    <a:pt x="0" y="155778"/>
                  </a:lnTo>
                  <a:lnTo>
                    <a:pt x="0" y="38938"/>
                  </a:lnTo>
                  <a:lnTo>
                    <a:pt x="3060" y="23783"/>
                  </a:lnTo>
                  <a:lnTo>
                    <a:pt x="11407" y="11406"/>
                  </a:lnTo>
                  <a:lnTo>
                    <a:pt x="23788" y="3060"/>
                  </a:lnTo>
                  <a:lnTo>
                    <a:pt x="38950" y="0"/>
                  </a:lnTo>
                  <a:lnTo>
                    <a:pt x="253161" y="0"/>
                  </a:lnTo>
                  <a:lnTo>
                    <a:pt x="268316" y="3060"/>
                  </a:lnTo>
                  <a:lnTo>
                    <a:pt x="280693" y="11406"/>
                  </a:lnTo>
                  <a:lnTo>
                    <a:pt x="289039" y="23783"/>
                  </a:lnTo>
                  <a:lnTo>
                    <a:pt x="292099" y="38938"/>
                  </a:lnTo>
                  <a:lnTo>
                    <a:pt x="292099" y="136309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8176" y="4042572"/>
              <a:ext cx="178219" cy="178231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59999" y="47288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8900" y="4839924"/>
              <a:ext cx="247650" cy="285750"/>
            </a:xfrm>
            <a:custGeom>
              <a:avLst/>
              <a:gdLst/>
              <a:ahLst/>
              <a:cxnLst/>
              <a:rect l="l" t="t" r="r" b="b"/>
              <a:pathLst>
                <a:path w="247650" h="285750">
                  <a:moveTo>
                    <a:pt x="247650" y="266700"/>
                  </a:moveTo>
                  <a:lnTo>
                    <a:pt x="246152" y="274112"/>
                  </a:lnTo>
                  <a:lnTo>
                    <a:pt x="242068" y="280168"/>
                  </a:lnTo>
                  <a:lnTo>
                    <a:pt x="236012" y="284252"/>
                  </a:lnTo>
                  <a:lnTo>
                    <a:pt x="228600" y="285750"/>
                  </a:lnTo>
                  <a:lnTo>
                    <a:pt x="19050" y="285750"/>
                  </a:lnTo>
                  <a:lnTo>
                    <a:pt x="11637" y="284252"/>
                  </a:lnTo>
                  <a:lnTo>
                    <a:pt x="5581" y="280168"/>
                  </a:lnTo>
                  <a:lnTo>
                    <a:pt x="1497" y="274112"/>
                  </a:lnTo>
                  <a:lnTo>
                    <a:pt x="0" y="266700"/>
                  </a:lnTo>
                  <a:lnTo>
                    <a:pt x="0" y="19050"/>
                  </a:lnTo>
                  <a:lnTo>
                    <a:pt x="1497" y="11637"/>
                  </a:lnTo>
                  <a:lnTo>
                    <a:pt x="5581" y="5581"/>
                  </a:lnTo>
                  <a:lnTo>
                    <a:pt x="11637" y="1497"/>
                  </a:lnTo>
                  <a:lnTo>
                    <a:pt x="19050" y="0"/>
                  </a:lnTo>
                  <a:lnTo>
                    <a:pt x="154038" y="0"/>
                  </a:lnTo>
                  <a:lnTo>
                    <a:pt x="159080" y="0"/>
                  </a:lnTo>
                  <a:lnTo>
                    <a:pt x="163931" y="2006"/>
                  </a:lnTo>
                  <a:lnTo>
                    <a:pt x="167500" y="5575"/>
                  </a:lnTo>
                  <a:lnTo>
                    <a:pt x="242074" y="80149"/>
                  </a:lnTo>
                  <a:lnTo>
                    <a:pt x="245643" y="83718"/>
                  </a:lnTo>
                  <a:lnTo>
                    <a:pt x="247650" y="88557"/>
                  </a:lnTo>
                  <a:lnTo>
                    <a:pt x="247650" y="93611"/>
                  </a:lnTo>
                  <a:lnTo>
                    <a:pt x="247650" y="26670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4950" y="4833574"/>
              <a:ext cx="107950" cy="10795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17000" y="4952420"/>
              <a:ext cx="152400" cy="126364"/>
            </a:xfrm>
            <a:custGeom>
              <a:avLst/>
              <a:gdLst/>
              <a:ahLst/>
              <a:cxnLst/>
              <a:rect l="l" t="t" r="r" b="b"/>
              <a:pathLst>
                <a:path w="152400" h="126364">
                  <a:moveTo>
                    <a:pt x="56121" y="0"/>
                  </a:moveTo>
                  <a:lnTo>
                    <a:pt x="29044" y="36093"/>
                  </a:lnTo>
                  <a:lnTo>
                    <a:pt x="19342" y="40068"/>
                  </a:lnTo>
                  <a:lnTo>
                    <a:pt x="16649" y="39065"/>
                  </a:lnTo>
                  <a:lnTo>
                    <a:pt x="14693" y="37109"/>
                  </a:lnTo>
                  <a:lnTo>
                    <a:pt x="0" y="22428"/>
                  </a:lnTo>
                </a:path>
                <a:path w="152400" h="126364">
                  <a:moveTo>
                    <a:pt x="56121" y="85724"/>
                  </a:moveTo>
                  <a:lnTo>
                    <a:pt x="29044" y="121818"/>
                  </a:lnTo>
                  <a:lnTo>
                    <a:pt x="19342" y="125793"/>
                  </a:lnTo>
                  <a:lnTo>
                    <a:pt x="16649" y="124790"/>
                  </a:lnTo>
                  <a:lnTo>
                    <a:pt x="14693" y="122834"/>
                  </a:lnTo>
                  <a:lnTo>
                    <a:pt x="0" y="108140"/>
                  </a:lnTo>
                </a:path>
                <a:path w="152400" h="126364">
                  <a:moveTo>
                    <a:pt x="95250" y="39903"/>
                  </a:moveTo>
                  <a:lnTo>
                    <a:pt x="152400" y="39903"/>
                  </a:lnTo>
                </a:path>
                <a:path w="152400" h="126364">
                  <a:moveTo>
                    <a:pt x="95250" y="116103"/>
                  </a:moveTo>
                  <a:lnTo>
                    <a:pt x="152400" y="116103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59999" y="5439999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59999" y="56432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40576" y="5945925"/>
              <a:ext cx="0" cy="39370"/>
            </a:xfrm>
            <a:custGeom>
              <a:avLst/>
              <a:gdLst/>
              <a:ahLst/>
              <a:cxnLst/>
              <a:rect l="l" t="t" r="r" b="b"/>
              <a:pathLst>
                <a:path h="39370">
                  <a:moveTo>
                    <a:pt x="0" y="0"/>
                  </a:moveTo>
                  <a:lnTo>
                    <a:pt x="0" y="38925"/>
                  </a:lnTo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1077" y="5822786"/>
              <a:ext cx="80848" cy="16841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467945" y="5984850"/>
              <a:ext cx="292100" cy="58419"/>
            </a:xfrm>
            <a:custGeom>
              <a:avLst/>
              <a:gdLst/>
              <a:ahLst/>
              <a:cxnLst/>
              <a:rect l="l" t="t" r="r" b="b"/>
              <a:pathLst>
                <a:path w="292100" h="58420">
                  <a:moveTo>
                    <a:pt x="179603" y="0"/>
                  </a:moveTo>
                  <a:lnTo>
                    <a:pt x="173406" y="8121"/>
                  </a:lnTo>
                  <a:lnTo>
                    <a:pt x="165446" y="14249"/>
                  </a:lnTo>
                  <a:lnTo>
                    <a:pt x="156175" y="18120"/>
                  </a:lnTo>
                  <a:lnTo>
                    <a:pt x="146049" y="19469"/>
                  </a:lnTo>
                  <a:lnTo>
                    <a:pt x="135930" y="18120"/>
                  </a:lnTo>
                  <a:lnTo>
                    <a:pt x="126660" y="14249"/>
                  </a:lnTo>
                  <a:lnTo>
                    <a:pt x="118700" y="8121"/>
                  </a:lnTo>
                  <a:lnTo>
                    <a:pt x="112509" y="0"/>
                  </a:lnTo>
                  <a:lnTo>
                    <a:pt x="0" y="0"/>
                  </a:lnTo>
                  <a:lnTo>
                    <a:pt x="0" y="19469"/>
                  </a:lnTo>
                  <a:lnTo>
                    <a:pt x="3060" y="34623"/>
                  </a:lnTo>
                  <a:lnTo>
                    <a:pt x="11407" y="47001"/>
                  </a:lnTo>
                  <a:lnTo>
                    <a:pt x="23788" y="55346"/>
                  </a:lnTo>
                  <a:lnTo>
                    <a:pt x="38950" y="58407"/>
                  </a:lnTo>
                  <a:lnTo>
                    <a:pt x="253161" y="58407"/>
                  </a:lnTo>
                  <a:lnTo>
                    <a:pt x="268316" y="55346"/>
                  </a:lnTo>
                  <a:lnTo>
                    <a:pt x="280693" y="47001"/>
                  </a:lnTo>
                  <a:lnTo>
                    <a:pt x="289039" y="34623"/>
                  </a:lnTo>
                  <a:lnTo>
                    <a:pt x="292100" y="19469"/>
                  </a:lnTo>
                  <a:lnTo>
                    <a:pt x="292100" y="0"/>
                  </a:lnTo>
                  <a:lnTo>
                    <a:pt x="179603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8872" y="5744800"/>
              <a:ext cx="195751" cy="184716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956899" y="3058623"/>
            <a:ext cx="7404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5" dirty="0">
                <a:solidFill>
                  <a:srgbClr val="333333"/>
                </a:solidFill>
                <a:latin typeface="Arial"/>
                <a:cs typeface="Arial"/>
              </a:rPr>
              <a:t>Introdução</a:t>
            </a:r>
            <a:endParaRPr sz="10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56899" y="3973023"/>
            <a:ext cx="6813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35" dirty="0">
                <a:solidFill>
                  <a:srgbClr val="2966F5"/>
                </a:solidFill>
                <a:latin typeface="Arial"/>
                <a:cs typeface="Arial"/>
              </a:rPr>
              <a:t>Consultas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56899" y="4887423"/>
            <a:ext cx="6737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333333"/>
                </a:solidFill>
                <a:latin typeface="Arial"/>
                <a:cs typeface="Arial"/>
              </a:rPr>
              <a:t>Relatórios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56899" y="5801823"/>
            <a:ext cx="5537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0" dirty="0">
                <a:solidFill>
                  <a:srgbClr val="333333"/>
                </a:solidFill>
                <a:latin typeface="Arial"/>
                <a:cs typeface="Arial"/>
              </a:rPr>
              <a:t>Contato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471329" y="7367943"/>
            <a:ext cx="1153795" cy="508000"/>
          </a:xfrm>
          <a:custGeom>
            <a:avLst/>
            <a:gdLst/>
            <a:ahLst/>
            <a:cxnLst/>
            <a:rect l="l" t="t" r="r" b="b"/>
            <a:pathLst>
              <a:path w="1153795" h="508000">
                <a:moveTo>
                  <a:pt x="1052069" y="0"/>
                </a:moveTo>
                <a:lnTo>
                  <a:pt x="101600" y="0"/>
                </a:lnTo>
                <a:lnTo>
                  <a:pt x="62054" y="7984"/>
                </a:lnTo>
                <a:lnTo>
                  <a:pt x="29759" y="29759"/>
                </a:lnTo>
                <a:lnTo>
                  <a:pt x="7984" y="62054"/>
                </a:lnTo>
                <a:lnTo>
                  <a:pt x="0" y="101600"/>
                </a:lnTo>
                <a:lnTo>
                  <a:pt x="0" y="406400"/>
                </a:lnTo>
                <a:lnTo>
                  <a:pt x="7984" y="445945"/>
                </a:lnTo>
                <a:lnTo>
                  <a:pt x="29759" y="478240"/>
                </a:lnTo>
                <a:lnTo>
                  <a:pt x="62054" y="500015"/>
                </a:lnTo>
                <a:lnTo>
                  <a:pt x="101600" y="508000"/>
                </a:lnTo>
                <a:lnTo>
                  <a:pt x="1052069" y="508000"/>
                </a:lnTo>
                <a:lnTo>
                  <a:pt x="1091614" y="500015"/>
                </a:lnTo>
                <a:lnTo>
                  <a:pt x="1123909" y="478240"/>
                </a:lnTo>
                <a:lnTo>
                  <a:pt x="1145684" y="445945"/>
                </a:lnTo>
                <a:lnTo>
                  <a:pt x="1153669" y="406400"/>
                </a:lnTo>
                <a:lnTo>
                  <a:pt x="1153669" y="101600"/>
                </a:lnTo>
                <a:lnTo>
                  <a:pt x="1145684" y="62054"/>
                </a:lnTo>
                <a:lnTo>
                  <a:pt x="1123909" y="29759"/>
                </a:lnTo>
                <a:lnTo>
                  <a:pt x="1091614" y="7984"/>
                </a:lnTo>
                <a:lnTo>
                  <a:pt x="1052069" y="0"/>
                </a:lnTo>
                <a:close/>
              </a:path>
            </a:pathLst>
          </a:custGeom>
          <a:solidFill>
            <a:srgbClr val="012A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3878829" y="7526566"/>
            <a:ext cx="4191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0" dirty="0">
                <a:solidFill>
                  <a:srgbClr val="FFFFFF"/>
                </a:solidFill>
                <a:latin typeface="Arial"/>
                <a:cs typeface="Arial"/>
              </a:rPr>
              <a:t>Voltar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45" name="object 4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651335" y="7548124"/>
            <a:ext cx="147637" cy="147637"/>
          </a:xfrm>
          <a:prstGeom prst="rect">
            <a:avLst/>
          </a:prstGeom>
        </p:spPr>
      </p:pic>
      <p:sp>
        <p:nvSpPr>
          <p:cNvPr id="46" name="object 46"/>
          <p:cNvSpPr/>
          <p:nvPr/>
        </p:nvSpPr>
        <p:spPr>
          <a:xfrm>
            <a:off x="4804994" y="7367943"/>
            <a:ext cx="1153795" cy="508000"/>
          </a:xfrm>
          <a:custGeom>
            <a:avLst/>
            <a:gdLst/>
            <a:ahLst/>
            <a:cxnLst/>
            <a:rect l="l" t="t" r="r" b="b"/>
            <a:pathLst>
              <a:path w="1153795" h="508000">
                <a:moveTo>
                  <a:pt x="1052069" y="0"/>
                </a:moveTo>
                <a:lnTo>
                  <a:pt x="101600" y="0"/>
                </a:lnTo>
                <a:lnTo>
                  <a:pt x="62054" y="7984"/>
                </a:lnTo>
                <a:lnTo>
                  <a:pt x="29759" y="29759"/>
                </a:lnTo>
                <a:lnTo>
                  <a:pt x="7984" y="62054"/>
                </a:lnTo>
                <a:lnTo>
                  <a:pt x="0" y="101600"/>
                </a:lnTo>
                <a:lnTo>
                  <a:pt x="0" y="406400"/>
                </a:lnTo>
                <a:lnTo>
                  <a:pt x="7984" y="445945"/>
                </a:lnTo>
                <a:lnTo>
                  <a:pt x="29759" y="478240"/>
                </a:lnTo>
                <a:lnTo>
                  <a:pt x="62054" y="500015"/>
                </a:lnTo>
                <a:lnTo>
                  <a:pt x="101600" y="508000"/>
                </a:lnTo>
                <a:lnTo>
                  <a:pt x="1052069" y="508000"/>
                </a:lnTo>
                <a:lnTo>
                  <a:pt x="1091614" y="500015"/>
                </a:lnTo>
                <a:lnTo>
                  <a:pt x="1123909" y="478240"/>
                </a:lnTo>
                <a:lnTo>
                  <a:pt x="1145684" y="445945"/>
                </a:lnTo>
                <a:lnTo>
                  <a:pt x="1153669" y="406400"/>
                </a:lnTo>
                <a:lnTo>
                  <a:pt x="1153669" y="101600"/>
                </a:lnTo>
                <a:lnTo>
                  <a:pt x="1145684" y="62054"/>
                </a:lnTo>
                <a:lnTo>
                  <a:pt x="1123909" y="29759"/>
                </a:lnTo>
                <a:lnTo>
                  <a:pt x="1091614" y="7984"/>
                </a:lnTo>
                <a:lnTo>
                  <a:pt x="1052069" y="0"/>
                </a:lnTo>
                <a:close/>
              </a:path>
            </a:pathLst>
          </a:custGeom>
          <a:solidFill>
            <a:srgbClr val="012A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4972294" y="7526566"/>
            <a:ext cx="5765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5" dirty="0">
                <a:solidFill>
                  <a:srgbClr val="FFFFFF"/>
                </a:solidFill>
                <a:latin typeface="Arial"/>
                <a:cs typeface="Arial"/>
              </a:rPr>
              <a:t>Avançar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48" name="object 4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627355" y="7548124"/>
            <a:ext cx="147637" cy="147637"/>
          </a:xfrm>
          <a:prstGeom prst="rect">
            <a:avLst/>
          </a:prstGeom>
        </p:spPr>
      </p:pic>
      <p:grpSp>
        <p:nvGrpSpPr>
          <p:cNvPr id="49" name="Agrupar 48"/>
          <p:cNvGrpSpPr/>
          <p:nvPr/>
        </p:nvGrpSpPr>
        <p:grpSpPr>
          <a:xfrm>
            <a:off x="17158" y="1683481"/>
            <a:ext cx="2036445" cy="7663719"/>
            <a:chOff x="-51864" y="1405303"/>
            <a:chExt cx="2036445" cy="7721600"/>
          </a:xfrm>
        </p:grpSpPr>
        <p:sp>
          <p:nvSpPr>
            <p:cNvPr id="50" name="object 24"/>
            <p:cNvSpPr/>
            <p:nvPr/>
          </p:nvSpPr>
          <p:spPr>
            <a:xfrm>
              <a:off x="-51864" y="1405303"/>
              <a:ext cx="2036445" cy="7721600"/>
            </a:xfrm>
            <a:custGeom>
              <a:avLst/>
              <a:gdLst/>
              <a:ahLst/>
              <a:cxnLst/>
              <a:rect l="l" t="t" r="r" b="b"/>
              <a:pathLst>
                <a:path w="2036445" h="7721600">
                  <a:moveTo>
                    <a:pt x="2036406" y="0"/>
                  </a:moveTo>
                  <a:lnTo>
                    <a:pt x="0" y="0"/>
                  </a:lnTo>
                  <a:lnTo>
                    <a:pt x="0" y="7721600"/>
                  </a:lnTo>
                  <a:lnTo>
                    <a:pt x="2036406" y="7721600"/>
                  </a:lnTo>
                  <a:lnTo>
                    <a:pt x="203640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1" name="object 26"/>
            <p:cNvSpPr/>
            <p:nvPr/>
          </p:nvSpPr>
          <p:spPr>
            <a:xfrm flipV="1">
              <a:off x="373889" y="4525540"/>
              <a:ext cx="1323420" cy="9726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27"/>
            <p:cNvSpPr/>
            <p:nvPr/>
          </p:nvSpPr>
          <p:spPr>
            <a:xfrm>
              <a:off x="306734" y="5483512"/>
              <a:ext cx="1316990" cy="0"/>
            </a:xfrm>
            <a:custGeom>
              <a:avLst/>
              <a:gdLst/>
              <a:ahLst/>
              <a:cxnLst/>
              <a:rect l="l" t="t" r="r" b="b"/>
              <a:pathLst>
                <a:path w="1316989">
                  <a:moveTo>
                    <a:pt x="0" y="0"/>
                  </a:moveTo>
                  <a:lnTo>
                    <a:pt x="131640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28"/>
            <p:cNvSpPr/>
            <p:nvPr/>
          </p:nvSpPr>
          <p:spPr>
            <a:xfrm>
              <a:off x="373889" y="1942027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29"/>
            <p:cNvSpPr txBox="1"/>
            <p:nvPr/>
          </p:nvSpPr>
          <p:spPr>
            <a:xfrm>
              <a:off x="956899" y="2194481"/>
              <a:ext cx="37465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20" dirty="0">
                  <a:latin typeface="Arial"/>
                  <a:cs typeface="Arial"/>
                </a:rPr>
                <a:t>Início</a:t>
              </a:r>
              <a:endParaRPr sz="1000" dirty="0">
                <a:latin typeface="Arial"/>
                <a:cs typeface="Arial"/>
              </a:endParaRPr>
            </a:p>
          </p:txBody>
        </p:sp>
        <p:pic>
          <p:nvPicPr>
            <p:cNvPr id="55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0546" y="2267248"/>
              <a:ext cx="226910" cy="119811"/>
            </a:xfrm>
            <a:prstGeom prst="rect">
              <a:avLst/>
            </a:prstGeom>
          </p:spPr>
        </p:pic>
        <p:sp>
          <p:nvSpPr>
            <p:cNvPr id="56" name="object 32"/>
            <p:cNvSpPr/>
            <p:nvPr/>
          </p:nvSpPr>
          <p:spPr>
            <a:xfrm>
              <a:off x="467945" y="2096229"/>
              <a:ext cx="292100" cy="138430"/>
            </a:xfrm>
            <a:custGeom>
              <a:avLst/>
              <a:gdLst/>
              <a:ahLst/>
              <a:cxnLst/>
              <a:rect l="l" t="t" r="r" b="b"/>
              <a:pathLst>
                <a:path w="292100" h="138430">
                  <a:moveTo>
                    <a:pt x="0" y="137998"/>
                  </a:moveTo>
                  <a:lnTo>
                    <a:pt x="132283" y="5702"/>
                  </a:lnTo>
                  <a:lnTo>
                    <a:pt x="135928" y="2044"/>
                  </a:lnTo>
                  <a:lnTo>
                    <a:pt x="140881" y="0"/>
                  </a:lnTo>
                  <a:lnTo>
                    <a:pt x="146050" y="0"/>
                  </a:lnTo>
                  <a:lnTo>
                    <a:pt x="151218" y="0"/>
                  </a:lnTo>
                  <a:lnTo>
                    <a:pt x="156171" y="2044"/>
                  </a:lnTo>
                  <a:lnTo>
                    <a:pt x="159829" y="5702"/>
                  </a:lnTo>
                  <a:lnTo>
                    <a:pt x="292100" y="137998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33"/>
            <p:cNvSpPr/>
            <p:nvPr/>
          </p:nvSpPr>
          <p:spPr>
            <a:xfrm>
              <a:off x="359999" y="2950258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08342" y="4092"/>
                  </a:lnTo>
                  <a:lnTo>
                    <a:pt x="165369" y="15890"/>
                  </a:lnTo>
                  <a:lnTo>
                    <a:pt x="125799" y="34677"/>
                  </a:lnTo>
                  <a:lnTo>
                    <a:pt x="90349" y="59736"/>
                  </a:lnTo>
                  <a:lnTo>
                    <a:pt x="59736" y="90349"/>
                  </a:lnTo>
                  <a:lnTo>
                    <a:pt x="34677" y="125799"/>
                  </a:lnTo>
                  <a:lnTo>
                    <a:pt x="15890" y="165369"/>
                  </a:lnTo>
                  <a:lnTo>
                    <a:pt x="4092" y="208342"/>
                  </a:lnTo>
                  <a:lnTo>
                    <a:pt x="0" y="254000"/>
                  </a:lnTo>
                  <a:lnTo>
                    <a:pt x="4092" y="299657"/>
                  </a:lnTo>
                  <a:lnTo>
                    <a:pt x="15890" y="342630"/>
                  </a:lnTo>
                  <a:lnTo>
                    <a:pt x="34677" y="382200"/>
                  </a:lnTo>
                  <a:lnTo>
                    <a:pt x="59736" y="417650"/>
                  </a:lnTo>
                  <a:lnTo>
                    <a:pt x="90349" y="448263"/>
                  </a:lnTo>
                  <a:lnTo>
                    <a:pt x="125799" y="473322"/>
                  </a:lnTo>
                  <a:lnTo>
                    <a:pt x="165369" y="492109"/>
                  </a:lnTo>
                  <a:lnTo>
                    <a:pt x="208342" y="503907"/>
                  </a:lnTo>
                  <a:lnTo>
                    <a:pt x="254000" y="508000"/>
                  </a:lnTo>
                  <a:lnTo>
                    <a:pt x="299657" y="503907"/>
                  </a:lnTo>
                  <a:lnTo>
                    <a:pt x="342630" y="492109"/>
                  </a:lnTo>
                  <a:lnTo>
                    <a:pt x="382200" y="473322"/>
                  </a:lnTo>
                  <a:lnTo>
                    <a:pt x="417650" y="448263"/>
                  </a:lnTo>
                  <a:lnTo>
                    <a:pt x="448263" y="417650"/>
                  </a:lnTo>
                  <a:lnTo>
                    <a:pt x="473322" y="382200"/>
                  </a:lnTo>
                  <a:lnTo>
                    <a:pt x="492109" y="342630"/>
                  </a:lnTo>
                  <a:lnTo>
                    <a:pt x="503907" y="299657"/>
                  </a:lnTo>
                  <a:lnTo>
                    <a:pt x="508000" y="254000"/>
                  </a:lnTo>
                  <a:lnTo>
                    <a:pt x="503907" y="208342"/>
                  </a:lnTo>
                  <a:lnTo>
                    <a:pt x="492109" y="165369"/>
                  </a:lnTo>
                  <a:lnTo>
                    <a:pt x="473322" y="125799"/>
                  </a:lnTo>
                  <a:lnTo>
                    <a:pt x="448263" y="90349"/>
                  </a:lnTo>
                  <a:lnTo>
                    <a:pt x="417650" y="59736"/>
                  </a:lnTo>
                  <a:lnTo>
                    <a:pt x="382200" y="34677"/>
                  </a:lnTo>
                  <a:lnTo>
                    <a:pt x="342630" y="15890"/>
                  </a:lnTo>
                  <a:lnTo>
                    <a:pt x="299657" y="4092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34"/>
            <p:cNvSpPr/>
            <p:nvPr/>
          </p:nvSpPr>
          <p:spPr>
            <a:xfrm>
              <a:off x="474710" y="3095566"/>
              <a:ext cx="285750" cy="217804"/>
            </a:xfrm>
            <a:custGeom>
              <a:avLst/>
              <a:gdLst/>
              <a:ahLst/>
              <a:cxnLst/>
              <a:rect l="l" t="t" r="r" b="b"/>
              <a:pathLst>
                <a:path w="285750" h="217804">
                  <a:moveTo>
                    <a:pt x="33058" y="0"/>
                  </a:moveTo>
                  <a:lnTo>
                    <a:pt x="46031" y="47513"/>
                  </a:lnTo>
                  <a:lnTo>
                    <a:pt x="49031" y="92971"/>
                  </a:lnTo>
                  <a:lnTo>
                    <a:pt x="42237" y="136411"/>
                  </a:lnTo>
                  <a:lnTo>
                    <a:pt x="25833" y="177869"/>
                  </a:lnTo>
                  <a:lnTo>
                    <a:pt x="0" y="217385"/>
                  </a:lnTo>
                  <a:lnTo>
                    <a:pt x="233946" y="217385"/>
                  </a:lnTo>
                  <a:lnTo>
                    <a:pt x="261541" y="179106"/>
                  </a:lnTo>
                  <a:lnTo>
                    <a:pt x="278643" y="138227"/>
                  </a:lnTo>
                  <a:lnTo>
                    <a:pt x="285251" y="94749"/>
                  </a:lnTo>
                  <a:lnTo>
                    <a:pt x="281367" y="48673"/>
                  </a:lnTo>
                  <a:lnTo>
                    <a:pt x="266992" y="0"/>
                  </a:lnTo>
                  <a:lnTo>
                    <a:pt x="33058" y="0"/>
                  </a:lnTo>
                  <a:close/>
                </a:path>
              </a:pathLst>
            </a:custGeom>
            <a:ln w="12700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42"/>
            <p:cNvSpPr txBox="1"/>
            <p:nvPr/>
          </p:nvSpPr>
          <p:spPr>
            <a:xfrm>
              <a:off x="956899" y="3108882"/>
              <a:ext cx="74041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45" dirty="0">
                  <a:latin typeface="Arial"/>
                  <a:cs typeface="Arial"/>
                </a:rPr>
                <a:t>Introdução</a:t>
              </a:r>
              <a:endParaRPr sz="1000" dirty="0">
                <a:latin typeface="Arial"/>
                <a:cs typeface="Arial"/>
              </a:endParaRPr>
            </a:p>
          </p:txBody>
        </p:sp>
        <p:grpSp>
          <p:nvGrpSpPr>
            <p:cNvPr id="60" name="Agrupar 59"/>
            <p:cNvGrpSpPr/>
            <p:nvPr/>
          </p:nvGrpSpPr>
          <p:grpSpPr>
            <a:xfrm>
              <a:off x="317512" y="4843379"/>
              <a:ext cx="1617547" cy="508000"/>
              <a:chOff x="359999" y="3814400"/>
              <a:chExt cx="1617547" cy="508000"/>
            </a:xfrm>
          </p:grpSpPr>
          <p:sp>
            <p:nvSpPr>
              <p:cNvPr id="80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2" name="object 39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83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 Eficiência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1" name="Agrupar 60"/>
            <p:cNvGrpSpPr/>
            <p:nvPr/>
          </p:nvGrpSpPr>
          <p:grpSpPr>
            <a:xfrm>
              <a:off x="353089" y="5842173"/>
              <a:ext cx="1270635" cy="508000"/>
              <a:chOff x="359999" y="4728800"/>
              <a:chExt cx="1270635" cy="508000"/>
            </a:xfrm>
          </p:grpSpPr>
          <p:sp>
            <p:nvSpPr>
              <p:cNvPr id="76" name="object 40"/>
              <p:cNvSpPr/>
              <p:nvPr/>
            </p:nvSpPr>
            <p:spPr>
              <a:xfrm>
                <a:off x="359999" y="47288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object 44"/>
              <p:cNvSpPr txBox="1"/>
              <p:nvPr/>
            </p:nvSpPr>
            <p:spPr>
              <a:xfrm>
                <a:off x="956899" y="4887423"/>
                <a:ext cx="673735" cy="17780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20" dirty="0">
                    <a:solidFill>
                      <a:srgbClr val="333333"/>
                    </a:solidFill>
                    <a:latin typeface="Arial"/>
                    <a:cs typeface="Arial"/>
                  </a:rPr>
                  <a:t>Relatórios</a:t>
                </a:r>
                <a:endParaRPr sz="1000" dirty="0">
                  <a:latin typeface="Arial"/>
                  <a:cs typeface="Arial"/>
                </a:endParaRPr>
              </a:p>
            </p:txBody>
          </p:sp>
          <p:sp>
            <p:nvSpPr>
              <p:cNvPr id="78" name="object 48"/>
              <p:cNvSpPr/>
              <p:nvPr/>
            </p:nvSpPr>
            <p:spPr>
              <a:xfrm>
                <a:off x="492790" y="4796352"/>
                <a:ext cx="2476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285750">
                    <a:moveTo>
                      <a:pt x="247650" y="266700"/>
                    </a:moveTo>
                    <a:lnTo>
                      <a:pt x="246152" y="274112"/>
                    </a:lnTo>
                    <a:lnTo>
                      <a:pt x="242068" y="280168"/>
                    </a:lnTo>
                    <a:lnTo>
                      <a:pt x="236012" y="284252"/>
                    </a:lnTo>
                    <a:lnTo>
                      <a:pt x="228600" y="285750"/>
                    </a:lnTo>
                    <a:lnTo>
                      <a:pt x="19050" y="285750"/>
                    </a:lnTo>
                    <a:lnTo>
                      <a:pt x="11637" y="284252"/>
                    </a:lnTo>
                    <a:lnTo>
                      <a:pt x="5581" y="280168"/>
                    </a:lnTo>
                    <a:lnTo>
                      <a:pt x="1497" y="274112"/>
                    </a:lnTo>
                    <a:lnTo>
                      <a:pt x="0" y="266700"/>
                    </a:lnTo>
                    <a:lnTo>
                      <a:pt x="0" y="19050"/>
                    </a:lnTo>
                    <a:lnTo>
                      <a:pt x="1497" y="11637"/>
                    </a:lnTo>
                    <a:lnTo>
                      <a:pt x="5581" y="5581"/>
                    </a:lnTo>
                    <a:lnTo>
                      <a:pt x="11637" y="1497"/>
                    </a:lnTo>
                    <a:lnTo>
                      <a:pt x="19050" y="0"/>
                    </a:lnTo>
                    <a:lnTo>
                      <a:pt x="154038" y="0"/>
                    </a:lnTo>
                    <a:lnTo>
                      <a:pt x="159080" y="0"/>
                    </a:lnTo>
                    <a:lnTo>
                      <a:pt x="163931" y="2006"/>
                    </a:lnTo>
                    <a:lnTo>
                      <a:pt x="167500" y="5575"/>
                    </a:lnTo>
                    <a:lnTo>
                      <a:pt x="242074" y="80149"/>
                    </a:lnTo>
                    <a:lnTo>
                      <a:pt x="245643" y="83718"/>
                    </a:lnTo>
                    <a:lnTo>
                      <a:pt x="247650" y="88557"/>
                    </a:lnTo>
                    <a:lnTo>
                      <a:pt x="247650" y="93611"/>
                    </a:lnTo>
                    <a:lnTo>
                      <a:pt x="247650" y="266700"/>
                    </a:lnTo>
                    <a:close/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object 50"/>
              <p:cNvSpPr/>
              <p:nvPr/>
            </p:nvSpPr>
            <p:spPr>
              <a:xfrm>
                <a:off x="525407" y="4904302"/>
                <a:ext cx="157883" cy="13091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26364">
                    <a:moveTo>
                      <a:pt x="56121" y="0"/>
                    </a:moveTo>
                    <a:lnTo>
                      <a:pt x="29044" y="36093"/>
                    </a:lnTo>
                    <a:lnTo>
                      <a:pt x="19342" y="40068"/>
                    </a:lnTo>
                    <a:lnTo>
                      <a:pt x="16649" y="39065"/>
                    </a:lnTo>
                    <a:lnTo>
                      <a:pt x="14693" y="37109"/>
                    </a:lnTo>
                    <a:lnTo>
                      <a:pt x="0" y="22428"/>
                    </a:lnTo>
                  </a:path>
                  <a:path w="152400" h="126364">
                    <a:moveTo>
                      <a:pt x="56121" y="85724"/>
                    </a:moveTo>
                    <a:lnTo>
                      <a:pt x="29044" y="121818"/>
                    </a:lnTo>
                    <a:lnTo>
                      <a:pt x="19342" y="125793"/>
                    </a:lnTo>
                    <a:lnTo>
                      <a:pt x="16649" y="124790"/>
                    </a:lnTo>
                    <a:lnTo>
                      <a:pt x="14693" y="122834"/>
                    </a:lnTo>
                    <a:lnTo>
                      <a:pt x="0" y="108140"/>
                    </a:lnTo>
                  </a:path>
                  <a:path w="152400" h="126364">
                    <a:moveTo>
                      <a:pt x="95250" y="39903"/>
                    </a:moveTo>
                    <a:lnTo>
                      <a:pt x="152400" y="39903"/>
                    </a:lnTo>
                  </a:path>
                  <a:path w="152400" h="126364">
                    <a:moveTo>
                      <a:pt x="95250" y="116103"/>
                    </a:moveTo>
                    <a:lnTo>
                      <a:pt x="152400" y="116103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62" name="Agrupar 61"/>
            <p:cNvGrpSpPr/>
            <p:nvPr/>
          </p:nvGrpSpPr>
          <p:grpSpPr>
            <a:xfrm>
              <a:off x="373889" y="6760167"/>
              <a:ext cx="1111798" cy="508000"/>
              <a:chOff x="373889" y="6552228"/>
              <a:chExt cx="1111798" cy="508000"/>
            </a:xfrm>
          </p:grpSpPr>
          <p:grpSp>
            <p:nvGrpSpPr>
              <p:cNvPr id="71" name="Agrupar 70"/>
              <p:cNvGrpSpPr/>
              <p:nvPr/>
            </p:nvGrpSpPr>
            <p:grpSpPr>
              <a:xfrm>
                <a:off x="373889" y="6552228"/>
                <a:ext cx="508000" cy="508000"/>
                <a:chOff x="373889" y="5599628"/>
                <a:chExt cx="508000" cy="508000"/>
              </a:xfrm>
            </p:grpSpPr>
            <p:sp>
              <p:nvSpPr>
                <p:cNvPr id="73" name="object 52"/>
                <p:cNvSpPr/>
                <p:nvPr/>
              </p:nvSpPr>
              <p:spPr>
                <a:xfrm>
                  <a:off x="373889" y="5599628"/>
                  <a:ext cx="508000" cy="5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00" h="508000">
                      <a:moveTo>
                        <a:pt x="254000" y="0"/>
                      </a:moveTo>
                      <a:lnTo>
                        <a:pt x="208342" y="4092"/>
                      </a:lnTo>
                      <a:lnTo>
                        <a:pt x="165369" y="15890"/>
                      </a:lnTo>
                      <a:lnTo>
                        <a:pt x="125799" y="34677"/>
                      </a:lnTo>
                      <a:lnTo>
                        <a:pt x="90349" y="59736"/>
                      </a:lnTo>
                      <a:lnTo>
                        <a:pt x="59736" y="90349"/>
                      </a:lnTo>
                      <a:lnTo>
                        <a:pt x="34677" y="125799"/>
                      </a:lnTo>
                      <a:lnTo>
                        <a:pt x="15890" y="165369"/>
                      </a:lnTo>
                      <a:lnTo>
                        <a:pt x="4092" y="208342"/>
                      </a:lnTo>
                      <a:lnTo>
                        <a:pt x="0" y="254000"/>
                      </a:lnTo>
                      <a:lnTo>
                        <a:pt x="4092" y="299657"/>
                      </a:lnTo>
                      <a:lnTo>
                        <a:pt x="15890" y="342630"/>
                      </a:lnTo>
                      <a:lnTo>
                        <a:pt x="34677" y="382200"/>
                      </a:lnTo>
                      <a:lnTo>
                        <a:pt x="59736" y="417650"/>
                      </a:lnTo>
                      <a:lnTo>
                        <a:pt x="90349" y="448263"/>
                      </a:lnTo>
                      <a:lnTo>
                        <a:pt x="125799" y="473322"/>
                      </a:lnTo>
                      <a:lnTo>
                        <a:pt x="165369" y="492109"/>
                      </a:lnTo>
                      <a:lnTo>
                        <a:pt x="208342" y="503907"/>
                      </a:lnTo>
                      <a:lnTo>
                        <a:pt x="254000" y="508000"/>
                      </a:lnTo>
                      <a:lnTo>
                        <a:pt x="299657" y="503907"/>
                      </a:lnTo>
                      <a:lnTo>
                        <a:pt x="342630" y="492109"/>
                      </a:lnTo>
                      <a:lnTo>
                        <a:pt x="382200" y="473322"/>
                      </a:lnTo>
                      <a:lnTo>
                        <a:pt x="417650" y="448263"/>
                      </a:lnTo>
                      <a:lnTo>
                        <a:pt x="448263" y="417650"/>
                      </a:lnTo>
                      <a:lnTo>
                        <a:pt x="473322" y="382200"/>
                      </a:lnTo>
                      <a:lnTo>
                        <a:pt x="492109" y="342630"/>
                      </a:lnTo>
                      <a:lnTo>
                        <a:pt x="503907" y="299657"/>
                      </a:lnTo>
                      <a:lnTo>
                        <a:pt x="508000" y="254000"/>
                      </a:lnTo>
                      <a:lnTo>
                        <a:pt x="503907" y="208342"/>
                      </a:lnTo>
                      <a:lnTo>
                        <a:pt x="492109" y="165369"/>
                      </a:lnTo>
                      <a:lnTo>
                        <a:pt x="473322" y="125799"/>
                      </a:lnTo>
                      <a:lnTo>
                        <a:pt x="448263" y="90349"/>
                      </a:lnTo>
                      <a:lnTo>
                        <a:pt x="417650" y="59736"/>
                      </a:lnTo>
                      <a:lnTo>
                        <a:pt x="382200" y="34677"/>
                      </a:lnTo>
                      <a:lnTo>
                        <a:pt x="342630" y="15890"/>
                      </a:lnTo>
                      <a:lnTo>
                        <a:pt x="299657" y="4092"/>
                      </a:lnTo>
                      <a:lnTo>
                        <a:pt x="2540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4" name="object 55"/>
                <p:cNvSpPr/>
                <p:nvPr/>
              </p:nvSpPr>
              <p:spPr>
                <a:xfrm>
                  <a:off x="481835" y="5941278"/>
                  <a:ext cx="292100" cy="58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100" h="58420">
                      <a:moveTo>
                        <a:pt x="179603" y="0"/>
                      </a:moveTo>
                      <a:lnTo>
                        <a:pt x="173406" y="8121"/>
                      </a:lnTo>
                      <a:lnTo>
                        <a:pt x="165446" y="14249"/>
                      </a:lnTo>
                      <a:lnTo>
                        <a:pt x="156175" y="18120"/>
                      </a:lnTo>
                      <a:lnTo>
                        <a:pt x="146049" y="19469"/>
                      </a:lnTo>
                      <a:lnTo>
                        <a:pt x="135930" y="18120"/>
                      </a:lnTo>
                      <a:lnTo>
                        <a:pt x="126660" y="14249"/>
                      </a:lnTo>
                      <a:lnTo>
                        <a:pt x="118700" y="8121"/>
                      </a:lnTo>
                      <a:lnTo>
                        <a:pt x="112509" y="0"/>
                      </a:lnTo>
                      <a:lnTo>
                        <a:pt x="0" y="0"/>
                      </a:lnTo>
                      <a:lnTo>
                        <a:pt x="0" y="19469"/>
                      </a:lnTo>
                      <a:lnTo>
                        <a:pt x="3060" y="34623"/>
                      </a:lnTo>
                      <a:lnTo>
                        <a:pt x="11407" y="47001"/>
                      </a:lnTo>
                      <a:lnTo>
                        <a:pt x="23788" y="55346"/>
                      </a:lnTo>
                      <a:lnTo>
                        <a:pt x="38950" y="58407"/>
                      </a:lnTo>
                      <a:lnTo>
                        <a:pt x="253161" y="58407"/>
                      </a:lnTo>
                      <a:lnTo>
                        <a:pt x="268316" y="55346"/>
                      </a:lnTo>
                      <a:lnTo>
                        <a:pt x="280693" y="47001"/>
                      </a:lnTo>
                      <a:lnTo>
                        <a:pt x="289039" y="34623"/>
                      </a:lnTo>
                      <a:lnTo>
                        <a:pt x="292100" y="19469"/>
                      </a:lnTo>
                      <a:lnTo>
                        <a:pt x="292100" y="0"/>
                      </a:lnTo>
                      <a:lnTo>
                        <a:pt x="179603" y="0"/>
                      </a:lnTo>
                      <a:close/>
                    </a:path>
                  </a:pathLst>
                </a:custGeom>
                <a:ln w="12700">
                  <a:solidFill>
                    <a:srgbClr val="D5D5D5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75" name="object 56"/>
                <p:cNvPicPr/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540964" y="5701228"/>
                  <a:ext cx="195751" cy="184716"/>
                </a:xfrm>
                <a:prstGeom prst="rect">
                  <a:avLst/>
                </a:prstGeom>
              </p:spPr>
            </p:pic>
          </p:grpSp>
          <p:sp>
            <p:nvSpPr>
              <p:cNvPr id="72" name="object 57"/>
              <p:cNvSpPr txBox="1"/>
              <p:nvPr/>
            </p:nvSpPr>
            <p:spPr>
              <a:xfrm>
                <a:off x="931967" y="6731626"/>
                <a:ext cx="553720" cy="17780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000" b="1" spc="50" dirty="0">
                    <a:solidFill>
                      <a:srgbClr val="333333"/>
                    </a:solidFill>
                    <a:latin typeface="Arial"/>
                    <a:cs typeface="Arial"/>
                  </a:rPr>
                  <a:t>Contato</a:t>
                </a:r>
                <a:endParaRPr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3" name="Agrupar 62"/>
            <p:cNvGrpSpPr/>
            <p:nvPr/>
          </p:nvGrpSpPr>
          <p:grpSpPr>
            <a:xfrm>
              <a:off x="367034" y="3919001"/>
              <a:ext cx="1617547" cy="508000"/>
              <a:chOff x="359999" y="3814400"/>
              <a:chExt cx="1617547" cy="508000"/>
            </a:xfrm>
          </p:grpSpPr>
          <p:sp>
            <p:nvSpPr>
              <p:cNvPr id="67" name="object 35"/>
              <p:cNvSpPr/>
              <p:nvPr/>
            </p:nvSpPr>
            <p:spPr>
              <a:xfrm>
                <a:off x="359999" y="381440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lnTo>
                      <a:pt x="208342" y="4092"/>
                    </a:lnTo>
                    <a:lnTo>
                      <a:pt x="165369" y="15890"/>
                    </a:lnTo>
                    <a:lnTo>
                      <a:pt x="125799" y="34677"/>
                    </a:lnTo>
                    <a:lnTo>
                      <a:pt x="90349" y="59736"/>
                    </a:lnTo>
                    <a:lnTo>
                      <a:pt x="59736" y="90349"/>
                    </a:lnTo>
                    <a:lnTo>
                      <a:pt x="34677" y="125799"/>
                    </a:lnTo>
                    <a:lnTo>
                      <a:pt x="15890" y="165369"/>
                    </a:lnTo>
                    <a:lnTo>
                      <a:pt x="4092" y="208342"/>
                    </a:lnTo>
                    <a:lnTo>
                      <a:pt x="0" y="254000"/>
                    </a:lnTo>
                    <a:lnTo>
                      <a:pt x="4092" y="299657"/>
                    </a:lnTo>
                    <a:lnTo>
                      <a:pt x="15890" y="342630"/>
                    </a:lnTo>
                    <a:lnTo>
                      <a:pt x="34677" y="382200"/>
                    </a:lnTo>
                    <a:lnTo>
                      <a:pt x="59736" y="417650"/>
                    </a:lnTo>
                    <a:lnTo>
                      <a:pt x="90349" y="448263"/>
                    </a:lnTo>
                    <a:lnTo>
                      <a:pt x="125799" y="473322"/>
                    </a:lnTo>
                    <a:lnTo>
                      <a:pt x="165369" y="492109"/>
                    </a:lnTo>
                    <a:lnTo>
                      <a:pt x="208342" y="503907"/>
                    </a:lnTo>
                    <a:lnTo>
                      <a:pt x="254000" y="508000"/>
                    </a:lnTo>
                    <a:lnTo>
                      <a:pt x="299657" y="503907"/>
                    </a:lnTo>
                    <a:lnTo>
                      <a:pt x="342630" y="492109"/>
                    </a:lnTo>
                    <a:lnTo>
                      <a:pt x="382200" y="473322"/>
                    </a:lnTo>
                    <a:lnTo>
                      <a:pt x="417650" y="448263"/>
                    </a:lnTo>
                    <a:lnTo>
                      <a:pt x="448263" y="417650"/>
                    </a:lnTo>
                    <a:lnTo>
                      <a:pt x="473322" y="382200"/>
                    </a:lnTo>
                    <a:lnTo>
                      <a:pt x="492109" y="342630"/>
                    </a:lnTo>
                    <a:lnTo>
                      <a:pt x="503907" y="299657"/>
                    </a:lnTo>
                    <a:lnTo>
                      <a:pt x="508000" y="254000"/>
                    </a:lnTo>
                    <a:lnTo>
                      <a:pt x="503907" y="208342"/>
                    </a:lnTo>
                    <a:lnTo>
                      <a:pt x="492109" y="165369"/>
                    </a:lnTo>
                    <a:lnTo>
                      <a:pt x="473322" y="125799"/>
                    </a:lnTo>
                    <a:lnTo>
                      <a:pt x="448263" y="90349"/>
                    </a:lnTo>
                    <a:lnTo>
                      <a:pt x="417650" y="59736"/>
                    </a:lnTo>
                    <a:lnTo>
                      <a:pt x="382200" y="34677"/>
                    </a:lnTo>
                    <a:lnTo>
                      <a:pt x="342630" y="15890"/>
                    </a:lnTo>
                    <a:lnTo>
                      <a:pt x="299657" y="4092"/>
                    </a:lnTo>
                    <a:lnTo>
                      <a:pt x="254000" y="0"/>
                    </a:lnTo>
                    <a:close/>
                  </a:path>
                </a:pathLst>
              </a:custGeom>
              <a:solidFill>
                <a:srgbClr val="2966F5"/>
              </a:solidFill>
              <a:ln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8"/>
              <p:cNvSpPr/>
              <p:nvPr/>
            </p:nvSpPr>
            <p:spPr>
              <a:xfrm>
                <a:off x="467945" y="3922354"/>
                <a:ext cx="292100" cy="194945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194945">
                    <a:moveTo>
                      <a:pt x="77901" y="194729"/>
                    </a:moveTo>
                    <a:lnTo>
                      <a:pt x="38950" y="194729"/>
                    </a:lnTo>
                    <a:lnTo>
                      <a:pt x="23788" y="191668"/>
                    </a:lnTo>
                    <a:lnTo>
                      <a:pt x="11407" y="183321"/>
                    </a:lnTo>
                    <a:lnTo>
                      <a:pt x="3060" y="170940"/>
                    </a:lnTo>
                    <a:lnTo>
                      <a:pt x="0" y="155778"/>
                    </a:lnTo>
                    <a:lnTo>
                      <a:pt x="0" y="38938"/>
                    </a:lnTo>
                    <a:lnTo>
                      <a:pt x="3060" y="23783"/>
                    </a:lnTo>
                    <a:lnTo>
                      <a:pt x="11407" y="11406"/>
                    </a:lnTo>
                    <a:lnTo>
                      <a:pt x="23788" y="3060"/>
                    </a:lnTo>
                    <a:lnTo>
                      <a:pt x="38950" y="0"/>
                    </a:lnTo>
                    <a:lnTo>
                      <a:pt x="253161" y="0"/>
                    </a:lnTo>
                    <a:lnTo>
                      <a:pt x="268316" y="3060"/>
                    </a:lnTo>
                    <a:lnTo>
                      <a:pt x="280693" y="11406"/>
                    </a:lnTo>
                    <a:lnTo>
                      <a:pt x="289039" y="23783"/>
                    </a:lnTo>
                    <a:lnTo>
                      <a:pt x="292099" y="38938"/>
                    </a:lnTo>
                    <a:lnTo>
                      <a:pt x="292099" y="136309"/>
                    </a:lnTo>
                  </a:path>
                </a:pathLst>
              </a:custGeom>
              <a:ln w="12700">
                <a:solidFill>
                  <a:srgbClr val="D5D5D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9" name="object 39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588176" y="4042572"/>
                <a:ext cx="178219" cy="178231"/>
              </a:xfrm>
              <a:prstGeom prst="rect">
                <a:avLst/>
              </a:prstGeom>
            </p:spPr>
          </p:pic>
          <p:sp>
            <p:nvSpPr>
              <p:cNvPr id="70" name="object 43"/>
              <p:cNvSpPr txBox="1"/>
              <p:nvPr/>
            </p:nvSpPr>
            <p:spPr>
              <a:xfrm>
                <a:off x="898000" y="3973023"/>
                <a:ext cx="1079546" cy="16671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pt-BR" sz="1000" b="1" spc="35" dirty="0">
                    <a:solidFill>
                      <a:srgbClr val="333333"/>
                    </a:solidFill>
                    <a:latin typeface="Arial"/>
                    <a:cs typeface="Arial"/>
                  </a:rPr>
                  <a:t>  </a:t>
                </a:r>
                <a:r>
                  <a:rPr lang="pt-BR" sz="1000" b="1" spc="35" dirty="0">
                    <a:solidFill>
                      <a:srgbClr val="2966F5"/>
                    </a:solidFill>
                    <a:latin typeface="Arial"/>
                    <a:cs typeface="Arial"/>
                  </a:rPr>
                  <a:t>Funções</a:t>
                </a:r>
                <a:endParaRPr sz="1000" dirty="0">
                  <a:solidFill>
                    <a:srgbClr val="2966F5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64" name="Agrupar 63"/>
            <p:cNvGrpSpPr/>
            <p:nvPr/>
          </p:nvGrpSpPr>
          <p:grpSpPr>
            <a:xfrm>
              <a:off x="353089" y="2653227"/>
              <a:ext cx="1337790" cy="961263"/>
              <a:chOff x="353089" y="2653227"/>
              <a:chExt cx="1337790" cy="961263"/>
            </a:xfrm>
          </p:grpSpPr>
          <p:sp>
            <p:nvSpPr>
              <p:cNvPr id="65" name="object 25"/>
              <p:cNvSpPr/>
              <p:nvPr/>
            </p:nvSpPr>
            <p:spPr>
              <a:xfrm>
                <a:off x="373889" y="2653227"/>
                <a:ext cx="13169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" name="object 26"/>
              <p:cNvSpPr/>
              <p:nvPr/>
            </p:nvSpPr>
            <p:spPr>
              <a:xfrm flipV="1">
                <a:off x="353089" y="3517230"/>
                <a:ext cx="1323420" cy="97260"/>
              </a:xfrm>
              <a:custGeom>
                <a:avLst/>
                <a:gdLst/>
                <a:ahLst/>
                <a:cxnLst/>
                <a:rect l="l" t="t" r="r" b="b"/>
                <a:pathLst>
                  <a:path w="1316989">
                    <a:moveTo>
                      <a:pt x="0" y="0"/>
                    </a:moveTo>
                    <a:lnTo>
                      <a:pt x="1316405" y="0"/>
                    </a:lnTo>
                  </a:path>
                </a:pathLst>
              </a:custGeom>
              <a:ln w="63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84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4614" y="2461424"/>
            <a:ext cx="226910" cy="119811"/>
          </a:xfrm>
          <a:prstGeom prst="rect">
            <a:avLst/>
          </a:prstGeom>
        </p:spPr>
      </p:pic>
      <p:sp>
        <p:nvSpPr>
          <p:cNvPr id="85" name="object 26"/>
          <p:cNvSpPr/>
          <p:nvPr/>
        </p:nvSpPr>
        <p:spPr>
          <a:xfrm>
            <a:off x="562013" y="2310307"/>
            <a:ext cx="292100" cy="138430"/>
          </a:xfrm>
          <a:custGeom>
            <a:avLst/>
            <a:gdLst/>
            <a:ahLst/>
            <a:cxnLst/>
            <a:rect l="l" t="t" r="r" b="b"/>
            <a:pathLst>
              <a:path w="292100" h="138430">
                <a:moveTo>
                  <a:pt x="0" y="137998"/>
                </a:moveTo>
                <a:lnTo>
                  <a:pt x="132283" y="5702"/>
                </a:lnTo>
                <a:lnTo>
                  <a:pt x="135928" y="2044"/>
                </a:lnTo>
                <a:lnTo>
                  <a:pt x="140881" y="0"/>
                </a:lnTo>
                <a:lnTo>
                  <a:pt x="146050" y="0"/>
                </a:lnTo>
                <a:lnTo>
                  <a:pt x="151218" y="0"/>
                </a:lnTo>
                <a:lnTo>
                  <a:pt x="156171" y="2044"/>
                </a:lnTo>
                <a:lnTo>
                  <a:pt x="159829" y="5702"/>
                </a:lnTo>
                <a:lnTo>
                  <a:pt x="292100" y="137998"/>
                </a:lnTo>
              </a:path>
            </a:pathLst>
          </a:custGeom>
          <a:ln w="12700">
            <a:solidFill>
              <a:srgbClr val="D5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27"/>
          <p:cNvSpPr/>
          <p:nvPr/>
        </p:nvSpPr>
        <p:spPr>
          <a:xfrm>
            <a:off x="386534" y="6832600"/>
            <a:ext cx="1316990" cy="0"/>
          </a:xfrm>
          <a:custGeom>
            <a:avLst/>
            <a:gdLst/>
            <a:ahLst/>
            <a:cxnLst/>
            <a:rect l="l" t="t" r="r" b="b"/>
            <a:pathLst>
              <a:path w="1316989">
                <a:moveTo>
                  <a:pt x="0" y="0"/>
                </a:moveTo>
                <a:lnTo>
                  <a:pt x="131640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966F5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2231</TotalTime>
  <Words>2450</Words>
  <Application>Microsoft Office PowerPoint</Application>
  <PresentationFormat>Personalizar</PresentationFormat>
  <Paragraphs>393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Cambria</vt:lpstr>
      <vt:lpstr>Lucida Sans Unicode</vt:lpstr>
      <vt:lpstr>Tahoma</vt:lpstr>
      <vt:lpstr>Times New Roman</vt:lpstr>
      <vt:lpstr>Trebuchet MS</vt:lpstr>
      <vt:lpstr>Office Theme</vt:lpstr>
      <vt:lpstr>Apresentação do PowerPoint</vt:lpstr>
      <vt:lpstr>Você já conhece a  plataforma SPC JUD?</vt:lpstr>
      <vt:lpstr>Apresentação do PowerPoint</vt:lpstr>
      <vt:lpstr>Apresentação do PowerPoint</vt:lpstr>
      <vt:lpstr>1.1 Realizando uma  consulta cadastral</vt:lpstr>
      <vt:lpstr>1.2 Realizando uma consulta  de inadimplência</vt:lpstr>
      <vt:lpstr>Apresentação do PowerPoint</vt:lpstr>
      <vt:lpstr>1.3 Informação do  Poder Judiciário</vt:lpstr>
      <vt:lpstr>Apresentação do PowerPoint</vt:lpstr>
      <vt:lpstr>Apresentação do PowerPoint</vt:lpstr>
      <vt:lpstr>Apresentação do PowerPoint</vt:lpstr>
      <vt:lpstr>3. Relatórios</vt:lpstr>
      <vt:lpstr>Apresentação do PowerPoint</vt:lpstr>
      <vt:lpstr>2.2 Como solicitar  um relatório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Nayara Duarte Gonçalves</dc:creator>
  <cp:lastModifiedBy>Carlos Monjardim</cp:lastModifiedBy>
  <cp:revision>36</cp:revision>
  <dcterms:created xsi:type="dcterms:W3CDTF">2024-05-24T19:37:56Z</dcterms:created>
  <dcterms:modified xsi:type="dcterms:W3CDTF">2024-08-15T14:38:24Z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2024-05-02T00:00:00Z</vt:filetime>
  </property>
  <property fmtid="{D5CDD505-2E9C-101B-9397-08002B2CF9AE}" pid="3" name="Creator">
    <vt:lpwstr>Adobe InDesign 19.4 (Macintosh)</vt:lpwstr>
  </property>
  <property fmtid="{D5CDD505-2E9C-101B-9397-08002B2CF9AE}" pid="4" name="LastSaved">
    <vt:filetime>2024-05-24T00:00:00Z</vt:filetime>
  </property>
</Properties>
</file>